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1076" r:id="rId2"/>
    <p:sldId id="1053" r:id="rId3"/>
    <p:sldId id="1075" r:id="rId4"/>
    <p:sldId id="1090" r:id="rId5"/>
    <p:sldId id="1063" r:id="rId6"/>
    <p:sldId id="1077" r:id="rId7"/>
    <p:sldId id="1092" r:id="rId8"/>
  </p:sldIdLst>
  <p:sldSz cx="12192000" cy="6858000"/>
  <p:notesSz cx="6858000" cy="9144000"/>
  <p:embeddedFontLst>
    <p:embeddedFont>
      <p:font typeface="Oswald Light" panose="020B0604020202020204" charset="-52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swald" panose="020B0604020202020204" charset="-52"/>
      <p:regular r:id="rId16"/>
      <p:bold r:id="rId17"/>
    </p:embeddedFont>
  </p:embeddedFontLst>
  <p:defaultTextStyle>
    <a:defPPr lvl="0">
      <a:defRPr lang="ru-RU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 autoAdjust="0"/>
    <p:restoredTop sz="94695" autoAdjust="0"/>
  </p:normalViewPr>
  <p:slideViewPr>
    <p:cSldViewPr snapToGrid="0">
      <p:cViewPr>
        <p:scale>
          <a:sx n="50" d="100"/>
          <a:sy n="50" d="100"/>
        </p:scale>
        <p:origin x="2910" y="1368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8637"/>
    </p:cViewPr>
  </p:sorterViewPr>
  <p:notesViewPr>
    <p:cSldViewPr snapToGrid="0">
      <p:cViewPr varScale="1">
        <p:scale>
          <a:sx n="59" d="100"/>
          <a:sy n="59" d="100"/>
        </p:scale>
        <p:origin x="21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71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C66AF-DF16-4FDB-932D-36F9CD11C4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9468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31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63625772-4B94-463A-AF84-929C60827F5D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F0B8FE2C-96E3-444B-9949-E1D53543D75F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0797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AB33A65-AF4F-1F56-FEAF-DC2BF6049A20}"/>
              </a:ext>
            </a:extLst>
          </p:cNvPr>
          <p:cNvSpPr/>
          <p:nvPr/>
        </p:nvSpPr>
        <p:spPr>
          <a:xfrm>
            <a:off x="9016145" y="6317150"/>
            <a:ext cx="3174328" cy="51023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600"/>
            <a:endParaRPr lang="ru-RU" sz="90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ABE132F-4609-B9D2-6C4B-BA9BD714F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2172" y="-110211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7435953" y="1719744"/>
            <a:ext cx="4754520" cy="286232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Разработка </a:t>
            </a:r>
            <a:r>
              <a:rPr lang="ru-R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интерактивной карты погоды Республики Тыва с соседними регионами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itchFamily="2" charset="-52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5399D5-B759-F1E3-BA76-36685FD6CB58}"/>
              </a:ext>
            </a:extLst>
          </p:cNvPr>
          <p:cNvSpPr txBox="1">
            <a:spLocks/>
          </p:cNvSpPr>
          <p:nvPr/>
        </p:nvSpPr>
        <p:spPr bwMode="gray">
          <a:xfrm>
            <a:off x="9072259" y="6379904"/>
            <a:ext cx="3024000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009FE9"/>
              </a:buClr>
            </a:pPr>
            <a:r>
              <a:rPr lang="en-US" sz="2500" dirty="0" smtClean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2022</a:t>
            </a:r>
            <a:endParaRPr lang="ru-RU" sz="25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89">
            <a:extLst>
              <a:ext uri="{FF2B5EF4-FFF2-40B4-BE49-F238E27FC236}">
                <a16:creationId xmlns:a16="http://schemas.microsoft.com/office/drawing/2014/main" id="{B53E7CAC-8E76-0D41-A6D5-D12B7497D66C}"/>
              </a:ext>
            </a:extLst>
          </p:cNvPr>
          <p:cNvSpPr/>
          <p:nvPr/>
        </p:nvSpPr>
        <p:spPr>
          <a:xfrm>
            <a:off x="8639833" y="178773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4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5" name="Прямоугольник 89">
            <a:extLst>
              <a:ext uri="{FF2B5EF4-FFF2-40B4-BE49-F238E27FC236}">
                <a16:creationId xmlns:a16="http://schemas.microsoft.com/office/drawing/2014/main" id="{D9D26434-EA57-B947-A355-DD9C43A9BF65}"/>
              </a:ext>
            </a:extLst>
          </p:cNvPr>
          <p:cNvSpPr/>
          <p:nvPr/>
        </p:nvSpPr>
        <p:spPr>
          <a:xfrm>
            <a:off x="6154" y="167343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1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6" name="Прямоугольник 89">
            <a:extLst>
              <a:ext uri="{FF2B5EF4-FFF2-40B4-BE49-F238E27FC236}">
                <a16:creationId xmlns:a16="http://schemas.microsoft.com/office/drawing/2014/main" id="{1321A889-6000-D44C-81CF-DF77430B04A8}"/>
              </a:ext>
            </a:extLst>
          </p:cNvPr>
          <p:cNvSpPr/>
          <p:nvPr/>
        </p:nvSpPr>
        <p:spPr>
          <a:xfrm>
            <a:off x="2840701" y="167343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2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7" name="Прямоугольник 89">
            <a:extLst>
              <a:ext uri="{FF2B5EF4-FFF2-40B4-BE49-F238E27FC236}">
                <a16:creationId xmlns:a16="http://schemas.microsoft.com/office/drawing/2014/main" id="{B53E7CAC-8E76-0D41-A6D5-D12B7497D66C}"/>
              </a:ext>
            </a:extLst>
          </p:cNvPr>
          <p:cNvSpPr/>
          <p:nvPr/>
        </p:nvSpPr>
        <p:spPr>
          <a:xfrm>
            <a:off x="5706133" y="167343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3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C3ACB-0164-7845-ADE5-96D3BEC8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64" y="366728"/>
            <a:ext cx="10515600" cy="701731"/>
          </a:xfrm>
          <a:prstGeom prst="rect">
            <a:avLst/>
          </a:prstGeom>
        </p:spPr>
        <p:txBody>
          <a:bodyPr/>
          <a:lstStyle/>
          <a:p>
            <a:r>
              <a:rPr lang="ru-RU" b="1" dirty="0" smtClean="0"/>
              <a:t>Наша</a:t>
            </a:r>
            <a:r>
              <a:rPr lang="en-US" b="1" dirty="0" smtClean="0"/>
              <a:t> </a:t>
            </a:r>
            <a:r>
              <a:rPr lang="ru-RU" b="1" dirty="0" smtClean="0"/>
              <a:t>Команда</a:t>
            </a:r>
            <a:endParaRPr lang="ru-RU" b="1" dirty="0"/>
          </a:p>
        </p:txBody>
      </p:sp>
      <p:sp>
        <p:nvSpPr>
          <p:cNvPr id="7" name="Прямоугольник 89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610064" y="4479672"/>
            <a:ext cx="2299363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Адыя</a:t>
            </a:r>
            <a:r>
              <a:rPr lang="ru-RU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Артыш</a:t>
            </a:r>
            <a:endParaRPr lang="ru-RU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ямоугольник 112">
            <a:extLst>
              <a:ext uri="{FF2B5EF4-FFF2-40B4-BE49-F238E27FC236}">
                <a16:creationId xmlns:a16="http://schemas.microsoft.com/office/drawing/2014/main" id="{9C8909F7-D927-F740-9836-8F8C8156580D}"/>
              </a:ext>
            </a:extLst>
          </p:cNvPr>
          <p:cNvSpPr/>
          <p:nvPr/>
        </p:nvSpPr>
        <p:spPr>
          <a:xfrm>
            <a:off x="3148964" y="4510162"/>
            <a:ext cx="2865271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Айрана </a:t>
            </a:r>
            <a:r>
              <a:rPr lang="ru-RU" sz="32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Монгуш</a:t>
            </a:r>
            <a:r>
              <a:rPr lang="en-U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5459FF9-5852-4461-8485-C62B3F11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014" y="1972393"/>
            <a:ext cx="2386800" cy="2386800"/>
          </a:xfrm>
        </p:spPr>
      </p:pic>
      <p:pic>
        <p:nvPicPr>
          <p:cNvPr id="31" name="Рисунок 30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r="33"/>
          <a:stretch>
            <a:fillRect/>
          </a:stretch>
        </p:blipFill>
        <p:spPr>
          <a:xfrm>
            <a:off x="3446281" y="1972393"/>
            <a:ext cx="2386800" cy="2386800"/>
          </a:xfrm>
        </p:spPr>
      </p:pic>
      <p:pic>
        <p:nvPicPr>
          <p:cNvPr id="36" name="Рисунок 35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0598" y="1972393"/>
            <a:ext cx="2386800" cy="2386800"/>
          </a:xfr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847" y="1938800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</p:pic>
      <p:sp>
        <p:nvSpPr>
          <p:cNvPr id="42" name="Прямоугольник 112">
            <a:extLst>
              <a:ext uri="{FF2B5EF4-FFF2-40B4-BE49-F238E27FC236}">
                <a16:creationId xmlns:a16="http://schemas.microsoft.com/office/drawing/2014/main" id="{9C8909F7-D927-F740-9836-8F8C8156580D}"/>
              </a:ext>
            </a:extLst>
          </p:cNvPr>
          <p:cNvSpPr/>
          <p:nvPr/>
        </p:nvSpPr>
        <p:spPr>
          <a:xfrm>
            <a:off x="6063845" y="4520279"/>
            <a:ext cx="2865271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Шивидек</a:t>
            </a:r>
            <a:r>
              <a:rPr lang="ru-RU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Саглай</a:t>
            </a:r>
            <a:endParaRPr lang="ru-RU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Прямоугольник 112">
            <a:extLst>
              <a:ext uri="{FF2B5EF4-FFF2-40B4-BE49-F238E27FC236}">
                <a16:creationId xmlns:a16="http://schemas.microsoft.com/office/drawing/2014/main" id="{9C8909F7-D927-F740-9836-8F8C8156580D}"/>
              </a:ext>
            </a:extLst>
          </p:cNvPr>
          <p:cNvSpPr/>
          <p:nvPr/>
        </p:nvSpPr>
        <p:spPr>
          <a:xfrm>
            <a:off x="8978726" y="4503705"/>
            <a:ext cx="2865271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Сарыглар</a:t>
            </a:r>
            <a:r>
              <a:rPr lang="ru-RU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Айдан</a:t>
            </a:r>
            <a:endParaRPr lang="ru-RU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613" y="90100"/>
            <a:ext cx="698067" cy="698067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844" y="51085"/>
            <a:ext cx="846820" cy="8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6BE5F1EF-93AD-FAD2-8932-D15506C902CB}"/>
              </a:ext>
            </a:extLst>
          </p:cNvPr>
          <p:cNvSpPr/>
          <p:nvPr/>
        </p:nvSpPr>
        <p:spPr>
          <a:xfrm>
            <a:off x="7239000" y="2000251"/>
            <a:ext cx="4667249" cy="3754438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600"/>
            <a:r>
              <a:rPr lang="ru-RU" sz="3200" kern="0" dirty="0">
                <a:solidFill>
                  <a:srgbClr val="FFFFFF"/>
                </a:solidFill>
                <a:latin typeface="Oswald Light" pitchFamily="2" charset="-52"/>
              </a:rPr>
              <a:t>Проблема определения погоды для многих является актуальной. Но особенно важна точность и надежность прогнозов.</a:t>
            </a:r>
            <a:endParaRPr lang="ru-RU" sz="320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7437480" y="1013477"/>
            <a:ext cx="4754520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Актуальность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темы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itchFamily="2" charset="-52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 r="2128"/>
          <a:stretch>
            <a:fillRect/>
          </a:stretch>
        </p:blipFill>
        <p:spPr>
          <a:xfrm>
            <a:off x="298267" y="1800225"/>
            <a:ext cx="6731184" cy="3954272"/>
          </a:xfrm>
        </p:spPr>
      </p:pic>
    </p:spTree>
    <p:extLst>
      <p:ext uri="{BB962C8B-B14F-4D97-AF65-F5344CB8AC3E}">
        <p14:creationId xmlns:p14="http://schemas.microsoft.com/office/powerpoint/2010/main" val="387577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971446" cy="701731"/>
          </a:xfrm>
        </p:spPr>
        <p:txBody>
          <a:bodyPr/>
          <a:lstStyle/>
          <a:p>
            <a:r>
              <a:rPr lang="ru-RU" b="1" dirty="0" smtClean="0">
                <a:solidFill>
                  <a:schemeClr val="accent3"/>
                </a:solidFill>
              </a:rPr>
              <a:t>Цели</a:t>
            </a:r>
            <a:r>
              <a:rPr lang="en-US" b="1" dirty="0" smtClean="0">
                <a:solidFill>
                  <a:schemeClr val="accent3"/>
                </a:solidFill>
              </a:rPr>
              <a:t>:</a:t>
            </a:r>
            <a:endParaRPr lang="en-US" b="1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982013"/>
            <a:ext cx="2743200" cy="26314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4D8C8D-4DBE-BE69-6A19-B0B676BB4112}"/>
              </a:ext>
            </a:extLst>
          </p:cNvPr>
          <p:cNvSpPr txBox="1"/>
          <p:nvPr/>
        </p:nvSpPr>
        <p:spPr>
          <a:xfrm>
            <a:off x="797413" y="2922272"/>
            <a:ext cx="3179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400" dirty="0">
                <a:ea typeface="VTB Group Cond Book" panose="020B0506050504020204" pitchFamily="34" charset="77"/>
              </a:rPr>
              <a:t>Интерактивная карта с данными о текущей погоде</a:t>
            </a:r>
            <a:endParaRPr lang="en-US" sz="2400" dirty="0">
              <a:ea typeface="VTB Group Cond Book" panose="020B0506050504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301ED-2564-903D-D3C1-E0E981C6782E}"/>
              </a:ext>
            </a:extLst>
          </p:cNvPr>
          <p:cNvSpPr txBox="1"/>
          <p:nvPr/>
        </p:nvSpPr>
        <p:spPr>
          <a:xfrm>
            <a:off x="797413" y="4049653"/>
            <a:ext cx="3863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400" dirty="0">
                <a:ea typeface="VTB Group Cond Book" panose="020B0506050504020204" pitchFamily="34" charset="77"/>
              </a:rPr>
              <a:t>Прогноз на неделю в </a:t>
            </a:r>
            <a:r>
              <a:rPr lang="ru-RU" sz="2400" dirty="0" smtClean="0">
                <a:ea typeface="VTB Group Cond Book" panose="020B0506050504020204" pitchFamily="34" charset="77"/>
              </a:rPr>
              <a:t>городе, а также соседних регионов</a:t>
            </a:r>
            <a:endParaRPr lang="ru-RU" sz="2400" dirty="0">
              <a:ea typeface="VTB Group Cond Book" panose="020B0506050504020204" pitchFamily="34" charset="77"/>
            </a:endParaRPr>
          </a:p>
          <a:p>
            <a:pPr defTabSz="228531"/>
            <a:endParaRPr lang="en-US" sz="2400" dirty="0">
              <a:ea typeface="VTB Group Cond Book" panose="020B05060505040202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21D35-E80B-A35F-99D8-DC95EC9E42B3}"/>
              </a:ext>
            </a:extLst>
          </p:cNvPr>
          <p:cNvSpPr txBox="1"/>
          <p:nvPr/>
        </p:nvSpPr>
        <p:spPr>
          <a:xfrm>
            <a:off x="797413" y="5177034"/>
            <a:ext cx="3863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400" dirty="0" smtClean="0">
                <a:ea typeface="VTB Group Cond Book" panose="020B0506050504020204" pitchFamily="34" charset="77"/>
              </a:rPr>
              <a:t>Подсказывать наиболее подходящие дни для выезда </a:t>
            </a:r>
            <a:endParaRPr lang="en-US" sz="2400" dirty="0">
              <a:ea typeface="VTB Group Cond Book" panose="020B0506050504020204" pitchFamily="34" charset="77"/>
            </a:endParaRPr>
          </a:p>
        </p:txBody>
      </p:sp>
      <p:sp>
        <p:nvSpPr>
          <p:cNvPr id="7" name="Овал 49">
            <a:extLst>
              <a:ext uri="{FF2B5EF4-FFF2-40B4-BE49-F238E27FC236}">
                <a16:creationId xmlns:a16="http://schemas.microsoft.com/office/drawing/2014/main" id="{D8A99F7C-C67D-7061-B25C-0F27E08F7071}"/>
              </a:ext>
            </a:extLst>
          </p:cNvPr>
          <p:cNvSpPr/>
          <p:nvPr/>
        </p:nvSpPr>
        <p:spPr>
          <a:xfrm flipH="1">
            <a:off x="442913" y="315837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Овал 49">
            <a:extLst>
              <a:ext uri="{FF2B5EF4-FFF2-40B4-BE49-F238E27FC236}">
                <a16:creationId xmlns:a16="http://schemas.microsoft.com/office/drawing/2014/main" id="{97EE3D10-DCBB-88D8-E84B-A5C44A816BF3}"/>
              </a:ext>
            </a:extLst>
          </p:cNvPr>
          <p:cNvSpPr/>
          <p:nvPr/>
        </p:nvSpPr>
        <p:spPr>
          <a:xfrm flipH="1">
            <a:off x="442913" y="430137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Овал 49">
            <a:extLst>
              <a:ext uri="{FF2B5EF4-FFF2-40B4-BE49-F238E27FC236}">
                <a16:creationId xmlns:a16="http://schemas.microsoft.com/office/drawing/2014/main" id="{133909F9-1AC6-3A00-D905-CE87D661274A}"/>
              </a:ext>
            </a:extLst>
          </p:cNvPr>
          <p:cNvSpPr/>
          <p:nvPr/>
        </p:nvSpPr>
        <p:spPr>
          <a:xfrm flipH="1">
            <a:off x="442913" y="543802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r="309" b="15449"/>
          <a:stretch/>
        </p:blipFill>
        <p:spPr>
          <a:xfrm>
            <a:off x="5365749" y="2645229"/>
            <a:ext cx="5849257" cy="351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1948633" y="333271"/>
            <a:ext cx="102433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tx1">
                    <a:lumMod val="50000"/>
                  </a:schemeClr>
                </a:solidFill>
              </a:rPr>
              <a:t>разработать интерактивную карту погоды Республики </a:t>
            </a:r>
            <a:r>
              <a:rPr lang="ru-RU" sz="2800" dirty="0">
                <a:solidFill>
                  <a:schemeClr val="tx1">
                    <a:lumMod val="50000"/>
                  </a:schemeClr>
                </a:solidFill>
              </a:rPr>
              <a:t>Тыва с соседними регионами</a:t>
            </a:r>
            <a:r>
              <a:rPr lang="ru-RU" sz="2800" dirty="0" smtClean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ru-RU" sz="2800" dirty="0">
                <a:solidFill>
                  <a:schemeClr val="tx1">
                    <a:lumMod val="50000"/>
                  </a:schemeClr>
                </a:solidFill>
              </a:rPr>
              <a:t>позволяющего </a:t>
            </a:r>
            <a:r>
              <a:rPr lang="ru-RU" sz="2800" dirty="0" smtClean="0">
                <a:solidFill>
                  <a:schemeClr val="tx1">
                    <a:lumMod val="50000"/>
                  </a:schemeClr>
                </a:solidFill>
              </a:rPr>
              <a:t>обезопасить поездки в дальние города, </a:t>
            </a:r>
            <a:r>
              <a:rPr lang="ru-RU" sz="2800" dirty="0">
                <a:solidFill>
                  <a:schemeClr val="tx1">
                    <a:lumMod val="50000"/>
                  </a:schemeClr>
                </a:solidFill>
              </a:rPr>
              <a:t>улучшить </a:t>
            </a:r>
            <a:r>
              <a:rPr lang="ru-RU" sz="2800" dirty="0" smtClean="0">
                <a:solidFill>
                  <a:schemeClr val="tx1">
                    <a:lumMod val="50000"/>
                  </a:schemeClr>
                </a:solidFill>
              </a:rPr>
              <a:t>качество времяпровождения выходных</a:t>
            </a:r>
            <a:endParaRPr lang="ru-RU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ru-RU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739260" y="2094918"/>
            <a:ext cx="2746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00369B"/>
                </a:solidFill>
                <a:latin typeface="Oswald"/>
                <a:ea typeface="+mj-ea"/>
                <a:cs typeface="+mj-cs"/>
              </a:rPr>
              <a:t>Задачи</a:t>
            </a:r>
            <a:r>
              <a:rPr lang="en-US" sz="4400" b="1" dirty="0" smtClean="0">
                <a:solidFill>
                  <a:srgbClr val="00369B"/>
                </a:solidFill>
                <a:latin typeface="Oswald"/>
                <a:ea typeface="+mj-ea"/>
                <a:cs typeface="+mj-cs"/>
              </a:rPr>
              <a:t>:</a:t>
            </a:r>
            <a:r>
              <a:rPr lang="ru-RU" sz="4400" b="1" dirty="0" smtClean="0">
                <a:solidFill>
                  <a:srgbClr val="00369B"/>
                </a:solidFill>
                <a:latin typeface="Oswald"/>
                <a:ea typeface="+mj-ea"/>
                <a:cs typeface="+mj-cs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555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9" name="Прямоугольник: скругленные углы 20">
            <a:extLst>
              <a:ext uri="{FF2B5EF4-FFF2-40B4-BE49-F238E27FC236}">
                <a16:creationId xmlns:a16="http://schemas.microsoft.com/office/drawing/2014/main" id="{F9773FA1-2683-44BD-8585-E63CFF6A4D25}"/>
              </a:ext>
            </a:extLst>
          </p:cNvPr>
          <p:cNvSpPr/>
          <p:nvPr/>
        </p:nvSpPr>
        <p:spPr>
          <a:xfrm>
            <a:off x="7008247" y="4637812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0" name="Прямоугольник: скругленные углы 20">
            <a:extLst>
              <a:ext uri="{FF2B5EF4-FFF2-40B4-BE49-F238E27FC236}">
                <a16:creationId xmlns:a16="http://schemas.microsoft.com/office/drawing/2014/main" id="{6B4BEAF6-CA33-4153-BB3B-AE8A1064C408}"/>
              </a:ext>
            </a:extLst>
          </p:cNvPr>
          <p:cNvSpPr/>
          <p:nvPr/>
        </p:nvSpPr>
        <p:spPr>
          <a:xfrm>
            <a:off x="1219783" y="4637812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3200" dirty="0"/>
          </a:p>
        </p:txBody>
      </p:sp>
      <p:sp>
        <p:nvSpPr>
          <p:cNvPr id="71" name="Объект 2">
            <a:extLst>
              <a:ext uri="{FF2B5EF4-FFF2-40B4-BE49-F238E27FC236}">
                <a16:creationId xmlns:a16="http://schemas.microsoft.com/office/drawing/2014/main" id="{6874D571-370F-4211-81D2-4154F7F94F56}"/>
              </a:ext>
            </a:extLst>
          </p:cNvPr>
          <p:cNvSpPr txBox="1">
            <a:spLocks/>
          </p:cNvSpPr>
          <p:nvPr/>
        </p:nvSpPr>
        <p:spPr>
          <a:xfrm>
            <a:off x="1617697" y="5102035"/>
            <a:ext cx="1982968" cy="212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60"/>
              </a:lnSpc>
              <a:buNone/>
              <a:defRPr/>
            </a:pPr>
            <a:r>
              <a:rPr lang="en-US" sz="2600" dirty="0" smtClean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JAVASCRIPT</a:t>
            </a:r>
            <a:endParaRPr lang="ru-RU" sz="2600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sp>
        <p:nvSpPr>
          <p:cNvPr id="72" name="Прямоугольник: скругленные углы 20">
            <a:extLst>
              <a:ext uri="{FF2B5EF4-FFF2-40B4-BE49-F238E27FC236}">
                <a16:creationId xmlns:a16="http://schemas.microsoft.com/office/drawing/2014/main" id="{C0B149E8-1F44-44C5-B950-325517CD45B0}"/>
              </a:ext>
            </a:extLst>
          </p:cNvPr>
          <p:cNvSpPr/>
          <p:nvPr/>
        </p:nvSpPr>
        <p:spPr>
          <a:xfrm>
            <a:off x="7008247" y="1724198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3" name="Прямоугольник: скругленные углы 20">
            <a:extLst>
              <a:ext uri="{FF2B5EF4-FFF2-40B4-BE49-F238E27FC236}">
                <a16:creationId xmlns:a16="http://schemas.microsoft.com/office/drawing/2014/main" id="{D0EB5419-68F8-4283-B2C8-F3DA8B697C27}"/>
              </a:ext>
            </a:extLst>
          </p:cNvPr>
          <p:cNvSpPr/>
          <p:nvPr/>
        </p:nvSpPr>
        <p:spPr>
          <a:xfrm>
            <a:off x="1215179" y="1728446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4" name="Freeform 5">
            <a:extLst>
              <a:ext uri="{FF2B5EF4-FFF2-40B4-BE49-F238E27FC236}">
                <a16:creationId xmlns:a16="http://schemas.microsoft.com/office/drawing/2014/main" id="{8352373A-08E9-4572-A647-3F54EB94C836}"/>
              </a:ext>
            </a:extLst>
          </p:cNvPr>
          <p:cNvSpPr>
            <a:spLocks/>
          </p:cNvSpPr>
          <p:nvPr/>
        </p:nvSpPr>
        <p:spPr bwMode="auto">
          <a:xfrm rot="2700000">
            <a:off x="4672688" y="3772934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AE819DA2-DE8F-47C2-933F-16CCF43F3DD6}"/>
              </a:ext>
            </a:extLst>
          </p:cNvPr>
          <p:cNvSpPr>
            <a:spLocks/>
          </p:cNvSpPr>
          <p:nvPr/>
        </p:nvSpPr>
        <p:spPr bwMode="auto">
          <a:xfrm rot="18900000">
            <a:off x="6310638" y="3804106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6" name="Freeform 5">
            <a:extLst>
              <a:ext uri="{FF2B5EF4-FFF2-40B4-BE49-F238E27FC236}">
                <a16:creationId xmlns:a16="http://schemas.microsoft.com/office/drawing/2014/main" id="{1DE3B663-B96D-492E-B4C9-85404167A693}"/>
              </a:ext>
            </a:extLst>
          </p:cNvPr>
          <p:cNvSpPr>
            <a:spLocks/>
          </p:cNvSpPr>
          <p:nvPr/>
        </p:nvSpPr>
        <p:spPr bwMode="auto">
          <a:xfrm rot="18900000" flipV="1">
            <a:off x="4672688" y="2308848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CE5B82D8-8E79-46F3-941C-04482DAF2DD2}"/>
              </a:ext>
            </a:extLst>
          </p:cNvPr>
          <p:cNvSpPr>
            <a:spLocks/>
          </p:cNvSpPr>
          <p:nvPr/>
        </p:nvSpPr>
        <p:spPr bwMode="auto">
          <a:xfrm rot="2700000" flipV="1">
            <a:off x="6247329" y="2302132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8" name="Rectangle 154">
            <a:extLst>
              <a:ext uri="{FF2B5EF4-FFF2-40B4-BE49-F238E27FC236}">
                <a16:creationId xmlns:a16="http://schemas.microsoft.com/office/drawing/2014/main" id="{471375A9-7174-4DA0-AA47-1229A41C549A}"/>
              </a:ext>
            </a:extLst>
          </p:cNvPr>
          <p:cNvSpPr/>
          <p:nvPr/>
        </p:nvSpPr>
        <p:spPr>
          <a:xfrm>
            <a:off x="5493902" y="4014352"/>
            <a:ext cx="210314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>
                <a:solidFill>
                  <a:srgbClr val="FFFFFF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79" name="Rectangle 161">
            <a:extLst>
              <a:ext uri="{FF2B5EF4-FFF2-40B4-BE49-F238E27FC236}">
                <a16:creationId xmlns:a16="http://schemas.microsoft.com/office/drawing/2014/main" id="{476C6992-050E-4044-B2CA-3DAABF951C21}"/>
              </a:ext>
            </a:extLst>
          </p:cNvPr>
          <p:cNvSpPr/>
          <p:nvPr/>
        </p:nvSpPr>
        <p:spPr>
          <a:xfrm>
            <a:off x="5446283" y="3202901"/>
            <a:ext cx="205505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>
                <a:solidFill>
                  <a:srgbClr val="FFFFFF"/>
                </a:solidFill>
                <a:cs typeface="Arial" panose="020B0604020202020204" pitchFamily="34" charset="0"/>
              </a:rPr>
              <a:t>*</a:t>
            </a:r>
          </a:p>
        </p:txBody>
      </p:sp>
      <p:sp>
        <p:nvSpPr>
          <p:cNvPr id="80" name="Rectangle 175">
            <a:extLst>
              <a:ext uri="{FF2B5EF4-FFF2-40B4-BE49-F238E27FC236}">
                <a16:creationId xmlns:a16="http://schemas.microsoft.com/office/drawing/2014/main" id="{1981C77D-72D0-4F85-B901-E9390E0442BC}"/>
              </a:ext>
            </a:extLst>
          </p:cNvPr>
          <p:cNvSpPr/>
          <p:nvPr/>
        </p:nvSpPr>
        <p:spPr>
          <a:xfrm>
            <a:off x="6284188" y="3202900"/>
            <a:ext cx="208710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 dirty="0">
                <a:solidFill>
                  <a:srgbClr val="FFFFFF"/>
                </a:solidFill>
                <a:cs typeface="Arial" panose="020B0604020202020204" pitchFamily="34" charset="0"/>
              </a:rPr>
              <a:t>K</a:t>
            </a:r>
          </a:p>
        </p:txBody>
      </p:sp>
      <p:sp>
        <p:nvSpPr>
          <p:cNvPr id="81" name="Объект 2">
            <a:extLst>
              <a:ext uri="{FF2B5EF4-FFF2-40B4-BE49-F238E27FC236}">
                <a16:creationId xmlns:a16="http://schemas.microsoft.com/office/drawing/2014/main" id="{A585D128-D5ED-4AFB-AC2C-EFC4948080E7}"/>
              </a:ext>
            </a:extLst>
          </p:cNvPr>
          <p:cNvSpPr txBox="1">
            <a:spLocks/>
          </p:cNvSpPr>
          <p:nvPr/>
        </p:nvSpPr>
        <p:spPr>
          <a:xfrm>
            <a:off x="1465403" y="1982828"/>
            <a:ext cx="2287556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 smtClean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2GIS</a:t>
            </a:r>
            <a:endParaRPr lang="ru-RU" sz="3200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sp>
        <p:nvSpPr>
          <p:cNvPr id="82" name="Объект 2">
            <a:extLst>
              <a:ext uri="{FF2B5EF4-FFF2-40B4-BE49-F238E27FC236}">
                <a16:creationId xmlns:a16="http://schemas.microsoft.com/office/drawing/2014/main" id="{25870D52-1D8A-4B51-A94C-DD947371DCC6}"/>
              </a:ext>
            </a:extLst>
          </p:cNvPr>
          <p:cNvSpPr txBox="1">
            <a:spLocks/>
          </p:cNvSpPr>
          <p:nvPr/>
        </p:nvSpPr>
        <p:spPr>
          <a:xfrm>
            <a:off x="8201264" y="1995537"/>
            <a:ext cx="2000766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HTML</a:t>
            </a:r>
            <a:endParaRPr lang="ru-RU" sz="3200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sp>
        <p:nvSpPr>
          <p:cNvPr id="83" name="Объект 2">
            <a:extLst>
              <a:ext uri="{FF2B5EF4-FFF2-40B4-BE49-F238E27FC236}">
                <a16:creationId xmlns:a16="http://schemas.microsoft.com/office/drawing/2014/main" id="{4379D9AE-6DD2-4B1B-83ED-8AE5D23503E5}"/>
              </a:ext>
            </a:extLst>
          </p:cNvPr>
          <p:cNvSpPr txBox="1">
            <a:spLocks/>
          </p:cNvSpPr>
          <p:nvPr/>
        </p:nvSpPr>
        <p:spPr>
          <a:xfrm>
            <a:off x="8243067" y="4918697"/>
            <a:ext cx="2000766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 smtClean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JSON</a:t>
            </a:r>
            <a:endParaRPr lang="ru-RU" sz="3200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sp>
        <p:nvSpPr>
          <p:cNvPr id="84" name="Oval 160">
            <a:extLst>
              <a:ext uri="{FF2B5EF4-FFF2-40B4-BE49-F238E27FC236}">
                <a16:creationId xmlns:a16="http://schemas.microsoft.com/office/drawing/2014/main" id="{10E228D6-2845-4A1C-9E20-7F20841CE66A}"/>
              </a:ext>
            </a:extLst>
          </p:cNvPr>
          <p:cNvSpPr/>
          <p:nvPr/>
        </p:nvSpPr>
        <p:spPr>
          <a:xfrm rot="18900000" flipV="1">
            <a:off x="3805687" y="1531119"/>
            <a:ext cx="1319788" cy="1319787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5" name="Oval 174">
            <a:extLst>
              <a:ext uri="{FF2B5EF4-FFF2-40B4-BE49-F238E27FC236}">
                <a16:creationId xmlns:a16="http://schemas.microsoft.com/office/drawing/2014/main" id="{8B0F6E0F-8230-4495-8AFE-5C12FFFAB798}"/>
              </a:ext>
            </a:extLst>
          </p:cNvPr>
          <p:cNvSpPr/>
          <p:nvPr/>
        </p:nvSpPr>
        <p:spPr>
          <a:xfrm rot="2700000" flipV="1">
            <a:off x="6825056" y="1531118"/>
            <a:ext cx="1319788" cy="1319788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6" name="Oval 153">
            <a:extLst>
              <a:ext uri="{FF2B5EF4-FFF2-40B4-BE49-F238E27FC236}">
                <a16:creationId xmlns:a16="http://schemas.microsoft.com/office/drawing/2014/main" id="{94BD837D-563A-42BA-A7DC-8BE8F851A50E}"/>
              </a:ext>
            </a:extLst>
          </p:cNvPr>
          <p:cNvSpPr/>
          <p:nvPr/>
        </p:nvSpPr>
        <p:spPr>
          <a:xfrm rot="2700000">
            <a:off x="3797591" y="4447987"/>
            <a:ext cx="1319788" cy="1319787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7" name="Oval 159">
            <a:extLst>
              <a:ext uri="{FF2B5EF4-FFF2-40B4-BE49-F238E27FC236}">
                <a16:creationId xmlns:a16="http://schemas.microsoft.com/office/drawing/2014/main" id="{741D120E-03CD-4E4D-9DF5-765782B60525}"/>
              </a:ext>
            </a:extLst>
          </p:cNvPr>
          <p:cNvSpPr/>
          <p:nvPr/>
        </p:nvSpPr>
        <p:spPr>
          <a:xfrm rot="18900000" flipV="1">
            <a:off x="4891792" y="2525817"/>
            <a:ext cx="2267736" cy="2267736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sx="1000" sy="1000" algn="ctr" rotWithShape="0">
              <a:schemeClr val="bg1">
                <a:lumMod val="85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8" name="Oval 167">
            <a:extLst>
              <a:ext uri="{FF2B5EF4-FFF2-40B4-BE49-F238E27FC236}">
                <a16:creationId xmlns:a16="http://schemas.microsoft.com/office/drawing/2014/main" id="{D90140E9-2525-48C3-A3F0-8D4C8791114D}"/>
              </a:ext>
            </a:extLst>
          </p:cNvPr>
          <p:cNvSpPr/>
          <p:nvPr/>
        </p:nvSpPr>
        <p:spPr>
          <a:xfrm rot="18900000">
            <a:off x="6888058" y="4456785"/>
            <a:ext cx="1319788" cy="1319788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89" name="Group 2">
            <a:extLst>
              <a:ext uri="{FF2B5EF4-FFF2-40B4-BE49-F238E27FC236}">
                <a16:creationId xmlns:a16="http://schemas.microsoft.com/office/drawing/2014/main" id="{BE422866-EC49-4A79-A2F6-463ABAFDF339}"/>
              </a:ext>
            </a:extLst>
          </p:cNvPr>
          <p:cNvGrpSpPr/>
          <p:nvPr/>
        </p:nvGrpSpPr>
        <p:grpSpPr>
          <a:xfrm>
            <a:off x="4520700" y="2133790"/>
            <a:ext cx="3008787" cy="3008787"/>
            <a:chOff x="4520700" y="2226425"/>
            <a:chExt cx="3008787" cy="3008787"/>
          </a:xfrm>
        </p:grpSpPr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C5809F27-0890-4640-A29B-8CA535324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0700" y="2226425"/>
              <a:ext cx="3008787" cy="3008787"/>
            </a:xfrm>
            <a:custGeom>
              <a:avLst/>
              <a:gdLst>
                <a:gd name="T0" fmla="*/ 598 w 1645"/>
                <a:gd name="T1" fmla="*/ 1611 h 1645"/>
                <a:gd name="T2" fmla="*/ 820 w 1645"/>
                <a:gd name="T3" fmla="*/ 1637 h 1645"/>
                <a:gd name="T4" fmla="*/ 840 w 1645"/>
                <a:gd name="T5" fmla="*/ 1628 h 1645"/>
                <a:gd name="T6" fmla="*/ 978 w 1645"/>
                <a:gd name="T7" fmla="*/ 1613 h 1645"/>
                <a:gd name="T8" fmla="*/ 982 w 1645"/>
                <a:gd name="T9" fmla="*/ 1629 h 1645"/>
                <a:gd name="T10" fmla="*/ 581 w 1645"/>
                <a:gd name="T11" fmla="*/ 1591 h 1645"/>
                <a:gd name="T12" fmla="*/ 548 w 1645"/>
                <a:gd name="T13" fmla="*/ 1598 h 1645"/>
                <a:gd name="T14" fmla="*/ 466 w 1645"/>
                <a:gd name="T15" fmla="*/ 1545 h 1645"/>
                <a:gd name="T16" fmla="*/ 1092 w 1645"/>
                <a:gd name="T17" fmla="*/ 1590 h 1645"/>
                <a:gd name="T18" fmla="*/ 1100 w 1645"/>
                <a:gd name="T19" fmla="*/ 1596 h 1645"/>
                <a:gd name="T20" fmla="*/ 1304 w 1645"/>
                <a:gd name="T21" fmla="*/ 1469 h 1645"/>
                <a:gd name="T22" fmla="*/ 342 w 1645"/>
                <a:gd name="T23" fmla="*/ 1488 h 1645"/>
                <a:gd name="T24" fmla="*/ 342 w 1645"/>
                <a:gd name="T25" fmla="*/ 1488 h 1645"/>
                <a:gd name="T26" fmla="*/ 166 w 1645"/>
                <a:gd name="T27" fmla="*/ 1318 h 1645"/>
                <a:gd name="T28" fmla="*/ 253 w 1645"/>
                <a:gd name="T29" fmla="*/ 1392 h 1645"/>
                <a:gd name="T30" fmla="*/ 1326 w 1645"/>
                <a:gd name="T31" fmla="*/ 1452 h 1645"/>
                <a:gd name="T32" fmla="*/ 1347 w 1645"/>
                <a:gd name="T33" fmla="*/ 1434 h 1645"/>
                <a:gd name="T34" fmla="*/ 1358 w 1645"/>
                <a:gd name="T35" fmla="*/ 1447 h 1645"/>
                <a:gd name="T36" fmla="*/ 163 w 1645"/>
                <a:gd name="T37" fmla="*/ 1285 h 1645"/>
                <a:gd name="T38" fmla="*/ 42 w 1645"/>
                <a:gd name="T39" fmla="*/ 1081 h 1645"/>
                <a:gd name="T40" fmla="*/ 141 w 1645"/>
                <a:gd name="T41" fmla="*/ 1275 h 1645"/>
                <a:gd name="T42" fmla="*/ 1508 w 1645"/>
                <a:gd name="T43" fmla="*/ 1270 h 1645"/>
                <a:gd name="T44" fmla="*/ 1597 w 1645"/>
                <a:gd name="T45" fmla="*/ 1043 h 1645"/>
                <a:gd name="T46" fmla="*/ 1530 w 1645"/>
                <a:gd name="T47" fmla="*/ 1242 h 1645"/>
                <a:gd name="T48" fmla="*/ 49 w 1645"/>
                <a:gd name="T49" fmla="*/ 1056 h 1645"/>
                <a:gd name="T50" fmla="*/ 1 w 1645"/>
                <a:gd name="T51" fmla="*/ 818 h 1645"/>
                <a:gd name="T52" fmla="*/ 25 w 1645"/>
                <a:gd name="T53" fmla="*/ 929 h 1645"/>
                <a:gd name="T54" fmla="*/ 1604 w 1645"/>
                <a:gd name="T55" fmla="*/ 1016 h 1645"/>
                <a:gd name="T56" fmla="*/ 1619 w 1645"/>
                <a:gd name="T57" fmla="*/ 940 h 1645"/>
                <a:gd name="T58" fmla="*/ 1645 w 1645"/>
                <a:gd name="T59" fmla="*/ 823 h 1645"/>
                <a:gd name="T60" fmla="*/ 3 w 1645"/>
                <a:gd name="T61" fmla="*/ 795 h 1645"/>
                <a:gd name="T62" fmla="*/ 11 w 1645"/>
                <a:gd name="T63" fmla="*/ 769 h 1645"/>
                <a:gd name="T64" fmla="*/ 46 w 1645"/>
                <a:gd name="T65" fmla="*/ 554 h 1645"/>
                <a:gd name="T66" fmla="*/ 1634 w 1645"/>
                <a:gd name="T67" fmla="*/ 763 h 1645"/>
                <a:gd name="T68" fmla="*/ 1642 w 1645"/>
                <a:gd name="T69" fmla="*/ 754 h 1645"/>
                <a:gd name="T70" fmla="*/ 1611 w 1645"/>
                <a:gd name="T71" fmla="*/ 620 h 1645"/>
                <a:gd name="T72" fmla="*/ 1547 w 1645"/>
                <a:gd name="T73" fmla="*/ 472 h 1645"/>
                <a:gd name="T74" fmla="*/ 1592 w 1645"/>
                <a:gd name="T75" fmla="*/ 566 h 1645"/>
                <a:gd name="T76" fmla="*/ 72 w 1645"/>
                <a:gd name="T77" fmla="*/ 533 h 1645"/>
                <a:gd name="T78" fmla="*/ 96 w 1645"/>
                <a:gd name="T79" fmla="*/ 438 h 1645"/>
                <a:gd name="T80" fmla="*/ 82 w 1645"/>
                <a:gd name="T81" fmla="*/ 507 h 1645"/>
                <a:gd name="T82" fmla="*/ 1546 w 1645"/>
                <a:gd name="T83" fmla="*/ 451 h 1645"/>
                <a:gd name="T84" fmla="*/ 1397 w 1645"/>
                <a:gd name="T85" fmla="*/ 246 h 1645"/>
                <a:gd name="T86" fmla="*/ 198 w 1645"/>
                <a:gd name="T87" fmla="*/ 310 h 1645"/>
                <a:gd name="T88" fmla="*/ 198 w 1645"/>
                <a:gd name="T89" fmla="*/ 310 h 1645"/>
                <a:gd name="T90" fmla="*/ 370 w 1645"/>
                <a:gd name="T91" fmla="*/ 137 h 1645"/>
                <a:gd name="T92" fmla="*/ 223 w 1645"/>
                <a:gd name="T93" fmla="*/ 286 h 1645"/>
                <a:gd name="T94" fmla="*/ 1391 w 1645"/>
                <a:gd name="T95" fmla="*/ 232 h 1645"/>
                <a:gd name="T96" fmla="*/ 1180 w 1645"/>
                <a:gd name="T97" fmla="*/ 99 h 1645"/>
                <a:gd name="T98" fmla="*/ 1361 w 1645"/>
                <a:gd name="T99" fmla="*/ 222 h 1645"/>
                <a:gd name="T100" fmla="*/ 398 w 1645"/>
                <a:gd name="T101" fmla="*/ 137 h 1645"/>
                <a:gd name="T102" fmla="*/ 614 w 1645"/>
                <a:gd name="T103" fmla="*/ 28 h 1645"/>
                <a:gd name="T104" fmla="*/ 423 w 1645"/>
                <a:gd name="T105" fmla="*/ 123 h 1645"/>
                <a:gd name="T106" fmla="*/ 1163 w 1645"/>
                <a:gd name="T107" fmla="*/ 92 h 1645"/>
                <a:gd name="T108" fmla="*/ 928 w 1645"/>
                <a:gd name="T109" fmla="*/ 16 h 1645"/>
                <a:gd name="T110" fmla="*/ 635 w 1645"/>
                <a:gd name="T111" fmla="*/ 31 h 1645"/>
                <a:gd name="T112" fmla="*/ 664 w 1645"/>
                <a:gd name="T113" fmla="*/ 19 h 1645"/>
                <a:gd name="T114" fmla="*/ 767 w 1645"/>
                <a:gd name="T115" fmla="*/ 20 h 1645"/>
                <a:gd name="T116" fmla="*/ 899 w 1645"/>
                <a:gd name="T117" fmla="*/ 13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5" h="1645">
                  <a:moveTo>
                    <a:pt x="812" y="1645"/>
                  </a:moveTo>
                  <a:cubicBezTo>
                    <a:pt x="812" y="1645"/>
                    <a:pt x="812" y="1645"/>
                    <a:pt x="812" y="1645"/>
                  </a:cubicBezTo>
                  <a:cubicBezTo>
                    <a:pt x="782" y="1645"/>
                    <a:pt x="752" y="1643"/>
                    <a:pt x="722" y="1639"/>
                  </a:cubicBezTo>
                  <a:cubicBezTo>
                    <a:pt x="721" y="1639"/>
                    <a:pt x="721" y="1639"/>
                    <a:pt x="721" y="1639"/>
                  </a:cubicBezTo>
                  <a:cubicBezTo>
                    <a:pt x="719" y="1639"/>
                    <a:pt x="717" y="1638"/>
                    <a:pt x="715" y="1638"/>
                  </a:cubicBezTo>
                  <a:cubicBezTo>
                    <a:pt x="677" y="1633"/>
                    <a:pt x="640" y="1625"/>
                    <a:pt x="603" y="1615"/>
                  </a:cubicBezTo>
                  <a:cubicBezTo>
                    <a:pt x="601" y="1614"/>
                    <a:pt x="599" y="1613"/>
                    <a:pt x="598" y="1611"/>
                  </a:cubicBezTo>
                  <a:cubicBezTo>
                    <a:pt x="597" y="1609"/>
                    <a:pt x="596" y="1607"/>
                    <a:pt x="597" y="1605"/>
                  </a:cubicBezTo>
                  <a:cubicBezTo>
                    <a:pt x="598" y="1600"/>
                    <a:pt x="603" y="1597"/>
                    <a:pt x="607" y="1599"/>
                  </a:cubicBezTo>
                  <a:cubicBezTo>
                    <a:pt x="643" y="1609"/>
                    <a:pt x="680" y="1616"/>
                    <a:pt x="717" y="1621"/>
                  </a:cubicBezTo>
                  <a:cubicBezTo>
                    <a:pt x="719" y="1622"/>
                    <a:pt x="722" y="1622"/>
                    <a:pt x="724" y="1622"/>
                  </a:cubicBezTo>
                  <a:cubicBezTo>
                    <a:pt x="753" y="1626"/>
                    <a:pt x="783" y="1628"/>
                    <a:pt x="812" y="1628"/>
                  </a:cubicBezTo>
                  <a:cubicBezTo>
                    <a:pt x="814" y="1628"/>
                    <a:pt x="816" y="1629"/>
                    <a:pt x="818" y="1631"/>
                  </a:cubicBezTo>
                  <a:cubicBezTo>
                    <a:pt x="819" y="1632"/>
                    <a:pt x="820" y="1634"/>
                    <a:pt x="820" y="1637"/>
                  </a:cubicBezTo>
                  <a:cubicBezTo>
                    <a:pt x="820" y="1641"/>
                    <a:pt x="816" y="1645"/>
                    <a:pt x="812" y="1645"/>
                  </a:cubicBezTo>
                  <a:close/>
                  <a:moveTo>
                    <a:pt x="840" y="1645"/>
                  </a:moveTo>
                  <a:cubicBezTo>
                    <a:pt x="840" y="1645"/>
                    <a:pt x="840" y="1645"/>
                    <a:pt x="840" y="1645"/>
                  </a:cubicBezTo>
                  <a:cubicBezTo>
                    <a:pt x="835" y="1645"/>
                    <a:pt x="832" y="1641"/>
                    <a:pt x="831" y="1637"/>
                  </a:cubicBezTo>
                  <a:cubicBezTo>
                    <a:pt x="831" y="1634"/>
                    <a:pt x="832" y="1632"/>
                    <a:pt x="834" y="1631"/>
                  </a:cubicBezTo>
                  <a:cubicBezTo>
                    <a:pt x="835" y="1629"/>
                    <a:pt x="838" y="1628"/>
                    <a:pt x="840" y="1628"/>
                  </a:cubicBezTo>
                  <a:cubicBezTo>
                    <a:pt x="840" y="1628"/>
                    <a:pt x="840" y="1628"/>
                    <a:pt x="840" y="1628"/>
                  </a:cubicBezTo>
                  <a:cubicBezTo>
                    <a:pt x="845" y="1628"/>
                    <a:pt x="848" y="1632"/>
                    <a:pt x="848" y="1636"/>
                  </a:cubicBezTo>
                  <a:cubicBezTo>
                    <a:pt x="849" y="1641"/>
                    <a:pt x="845" y="1645"/>
                    <a:pt x="840" y="1645"/>
                  </a:cubicBezTo>
                  <a:close/>
                  <a:moveTo>
                    <a:pt x="868" y="1644"/>
                  </a:moveTo>
                  <a:cubicBezTo>
                    <a:pt x="864" y="1644"/>
                    <a:pt x="860" y="1640"/>
                    <a:pt x="860" y="1636"/>
                  </a:cubicBezTo>
                  <a:cubicBezTo>
                    <a:pt x="860" y="1634"/>
                    <a:pt x="860" y="1631"/>
                    <a:pt x="862" y="1630"/>
                  </a:cubicBezTo>
                  <a:cubicBezTo>
                    <a:pt x="863" y="1628"/>
                    <a:pt x="865" y="1627"/>
                    <a:pt x="868" y="1627"/>
                  </a:cubicBezTo>
                  <a:cubicBezTo>
                    <a:pt x="905" y="1625"/>
                    <a:pt x="942" y="1620"/>
                    <a:pt x="978" y="1613"/>
                  </a:cubicBezTo>
                  <a:cubicBezTo>
                    <a:pt x="978" y="1613"/>
                    <a:pt x="979" y="1613"/>
                    <a:pt x="979" y="1613"/>
                  </a:cubicBezTo>
                  <a:cubicBezTo>
                    <a:pt x="997" y="1609"/>
                    <a:pt x="1015" y="1605"/>
                    <a:pt x="1033" y="1600"/>
                  </a:cubicBezTo>
                  <a:cubicBezTo>
                    <a:pt x="1045" y="1597"/>
                    <a:pt x="1058" y="1593"/>
                    <a:pt x="1071" y="1589"/>
                  </a:cubicBezTo>
                  <a:cubicBezTo>
                    <a:pt x="1075" y="1587"/>
                    <a:pt x="1080" y="1590"/>
                    <a:pt x="1081" y="1594"/>
                  </a:cubicBezTo>
                  <a:cubicBezTo>
                    <a:pt x="1083" y="1599"/>
                    <a:pt x="1080" y="1603"/>
                    <a:pt x="1076" y="1605"/>
                  </a:cubicBezTo>
                  <a:cubicBezTo>
                    <a:pt x="1063" y="1609"/>
                    <a:pt x="1050" y="1613"/>
                    <a:pt x="1037" y="1616"/>
                  </a:cubicBezTo>
                  <a:cubicBezTo>
                    <a:pt x="1019" y="1621"/>
                    <a:pt x="1000" y="1626"/>
                    <a:pt x="982" y="1629"/>
                  </a:cubicBezTo>
                  <a:cubicBezTo>
                    <a:pt x="945" y="1637"/>
                    <a:pt x="907" y="1642"/>
                    <a:pt x="869" y="1644"/>
                  </a:cubicBezTo>
                  <a:cubicBezTo>
                    <a:pt x="869" y="1644"/>
                    <a:pt x="868" y="1644"/>
                    <a:pt x="868" y="1644"/>
                  </a:cubicBezTo>
                  <a:close/>
                  <a:moveTo>
                    <a:pt x="578" y="1607"/>
                  </a:moveTo>
                  <a:cubicBezTo>
                    <a:pt x="577" y="1607"/>
                    <a:pt x="576" y="1607"/>
                    <a:pt x="575" y="1607"/>
                  </a:cubicBezTo>
                  <a:cubicBezTo>
                    <a:pt x="573" y="1606"/>
                    <a:pt x="571" y="1605"/>
                    <a:pt x="570" y="1603"/>
                  </a:cubicBezTo>
                  <a:cubicBezTo>
                    <a:pt x="569" y="1601"/>
                    <a:pt x="569" y="1598"/>
                    <a:pt x="570" y="1596"/>
                  </a:cubicBezTo>
                  <a:cubicBezTo>
                    <a:pt x="571" y="1592"/>
                    <a:pt x="576" y="1589"/>
                    <a:pt x="581" y="1591"/>
                  </a:cubicBezTo>
                  <a:cubicBezTo>
                    <a:pt x="582" y="1591"/>
                    <a:pt x="582" y="1591"/>
                    <a:pt x="582" y="1591"/>
                  </a:cubicBezTo>
                  <a:cubicBezTo>
                    <a:pt x="582" y="1591"/>
                    <a:pt x="582" y="1591"/>
                    <a:pt x="582" y="1591"/>
                  </a:cubicBezTo>
                  <a:cubicBezTo>
                    <a:pt x="583" y="1592"/>
                    <a:pt x="585" y="1593"/>
                    <a:pt x="586" y="1595"/>
                  </a:cubicBezTo>
                  <a:cubicBezTo>
                    <a:pt x="587" y="1597"/>
                    <a:pt x="587" y="1599"/>
                    <a:pt x="586" y="1601"/>
                  </a:cubicBezTo>
                  <a:cubicBezTo>
                    <a:pt x="585" y="1605"/>
                    <a:pt x="582" y="1607"/>
                    <a:pt x="578" y="1607"/>
                  </a:cubicBezTo>
                  <a:close/>
                  <a:moveTo>
                    <a:pt x="551" y="1598"/>
                  </a:moveTo>
                  <a:cubicBezTo>
                    <a:pt x="550" y="1598"/>
                    <a:pt x="549" y="1598"/>
                    <a:pt x="548" y="1598"/>
                  </a:cubicBezTo>
                  <a:cubicBezTo>
                    <a:pt x="518" y="1587"/>
                    <a:pt x="488" y="1574"/>
                    <a:pt x="459" y="1560"/>
                  </a:cubicBezTo>
                  <a:cubicBezTo>
                    <a:pt x="446" y="1554"/>
                    <a:pt x="434" y="1547"/>
                    <a:pt x="422" y="1540"/>
                  </a:cubicBezTo>
                  <a:cubicBezTo>
                    <a:pt x="401" y="1529"/>
                    <a:pt x="380" y="1516"/>
                    <a:pt x="360" y="1502"/>
                  </a:cubicBezTo>
                  <a:cubicBezTo>
                    <a:pt x="356" y="1500"/>
                    <a:pt x="355" y="1495"/>
                    <a:pt x="358" y="1491"/>
                  </a:cubicBezTo>
                  <a:cubicBezTo>
                    <a:pt x="361" y="1487"/>
                    <a:pt x="366" y="1486"/>
                    <a:pt x="370" y="1488"/>
                  </a:cubicBezTo>
                  <a:cubicBezTo>
                    <a:pt x="389" y="1502"/>
                    <a:pt x="410" y="1514"/>
                    <a:pt x="430" y="1526"/>
                  </a:cubicBezTo>
                  <a:cubicBezTo>
                    <a:pt x="442" y="1532"/>
                    <a:pt x="454" y="1539"/>
                    <a:pt x="466" y="1545"/>
                  </a:cubicBezTo>
                  <a:cubicBezTo>
                    <a:pt x="466" y="1545"/>
                    <a:pt x="466" y="1545"/>
                    <a:pt x="466" y="1545"/>
                  </a:cubicBezTo>
                  <a:cubicBezTo>
                    <a:pt x="495" y="1559"/>
                    <a:pt x="524" y="1571"/>
                    <a:pt x="554" y="1582"/>
                  </a:cubicBezTo>
                  <a:cubicBezTo>
                    <a:pt x="558" y="1583"/>
                    <a:pt x="561" y="1588"/>
                    <a:pt x="559" y="1593"/>
                  </a:cubicBezTo>
                  <a:cubicBezTo>
                    <a:pt x="558" y="1596"/>
                    <a:pt x="555" y="1598"/>
                    <a:pt x="551" y="1598"/>
                  </a:cubicBezTo>
                  <a:close/>
                  <a:moveTo>
                    <a:pt x="1100" y="1596"/>
                  </a:moveTo>
                  <a:cubicBezTo>
                    <a:pt x="1100" y="1596"/>
                    <a:pt x="1100" y="1596"/>
                    <a:pt x="1100" y="1596"/>
                  </a:cubicBezTo>
                  <a:cubicBezTo>
                    <a:pt x="1097" y="1596"/>
                    <a:pt x="1093" y="1594"/>
                    <a:pt x="1092" y="1590"/>
                  </a:cubicBezTo>
                  <a:cubicBezTo>
                    <a:pt x="1091" y="1588"/>
                    <a:pt x="1091" y="1586"/>
                    <a:pt x="1092" y="1584"/>
                  </a:cubicBezTo>
                  <a:cubicBezTo>
                    <a:pt x="1093" y="1582"/>
                    <a:pt x="1095" y="1580"/>
                    <a:pt x="1097" y="1580"/>
                  </a:cubicBezTo>
                  <a:cubicBezTo>
                    <a:pt x="1098" y="1580"/>
                    <a:pt x="1098" y="1580"/>
                    <a:pt x="1098" y="1580"/>
                  </a:cubicBezTo>
                  <a:cubicBezTo>
                    <a:pt x="1098" y="1580"/>
                    <a:pt x="1098" y="1580"/>
                    <a:pt x="1098" y="1580"/>
                  </a:cubicBezTo>
                  <a:cubicBezTo>
                    <a:pt x="1102" y="1578"/>
                    <a:pt x="1107" y="1581"/>
                    <a:pt x="1108" y="1585"/>
                  </a:cubicBezTo>
                  <a:cubicBezTo>
                    <a:pt x="1110" y="1589"/>
                    <a:pt x="1107" y="1594"/>
                    <a:pt x="1103" y="1596"/>
                  </a:cubicBezTo>
                  <a:cubicBezTo>
                    <a:pt x="1102" y="1596"/>
                    <a:pt x="1101" y="1596"/>
                    <a:pt x="1100" y="1596"/>
                  </a:cubicBezTo>
                  <a:close/>
                  <a:moveTo>
                    <a:pt x="1127" y="1586"/>
                  </a:moveTo>
                  <a:cubicBezTo>
                    <a:pt x="1123" y="1586"/>
                    <a:pt x="1120" y="1584"/>
                    <a:pt x="1119" y="1581"/>
                  </a:cubicBezTo>
                  <a:cubicBezTo>
                    <a:pt x="1118" y="1579"/>
                    <a:pt x="1118" y="1576"/>
                    <a:pt x="1119" y="1574"/>
                  </a:cubicBezTo>
                  <a:cubicBezTo>
                    <a:pt x="1120" y="1572"/>
                    <a:pt x="1121" y="1570"/>
                    <a:pt x="1123" y="1570"/>
                  </a:cubicBezTo>
                  <a:cubicBezTo>
                    <a:pt x="1158" y="1556"/>
                    <a:pt x="1192" y="1539"/>
                    <a:pt x="1224" y="1521"/>
                  </a:cubicBezTo>
                  <a:cubicBezTo>
                    <a:pt x="1224" y="1521"/>
                    <a:pt x="1224" y="1521"/>
                    <a:pt x="1224" y="1521"/>
                  </a:cubicBezTo>
                  <a:cubicBezTo>
                    <a:pt x="1252" y="1505"/>
                    <a:pt x="1278" y="1488"/>
                    <a:pt x="1304" y="1469"/>
                  </a:cubicBezTo>
                  <a:cubicBezTo>
                    <a:pt x="1307" y="1466"/>
                    <a:pt x="1313" y="1467"/>
                    <a:pt x="1316" y="1471"/>
                  </a:cubicBezTo>
                  <a:cubicBezTo>
                    <a:pt x="1318" y="1474"/>
                    <a:pt x="1318" y="1480"/>
                    <a:pt x="1314" y="1482"/>
                  </a:cubicBezTo>
                  <a:cubicBezTo>
                    <a:pt x="1288" y="1502"/>
                    <a:pt x="1261" y="1520"/>
                    <a:pt x="1233" y="1536"/>
                  </a:cubicBezTo>
                  <a:cubicBezTo>
                    <a:pt x="1200" y="1554"/>
                    <a:pt x="1165" y="1571"/>
                    <a:pt x="1130" y="1585"/>
                  </a:cubicBezTo>
                  <a:cubicBezTo>
                    <a:pt x="1130" y="1585"/>
                    <a:pt x="1130" y="1585"/>
                    <a:pt x="1130" y="1585"/>
                  </a:cubicBezTo>
                  <a:cubicBezTo>
                    <a:pt x="1129" y="1586"/>
                    <a:pt x="1128" y="1586"/>
                    <a:pt x="1127" y="1586"/>
                  </a:cubicBezTo>
                  <a:close/>
                  <a:moveTo>
                    <a:pt x="342" y="1488"/>
                  </a:moveTo>
                  <a:cubicBezTo>
                    <a:pt x="340" y="1488"/>
                    <a:pt x="338" y="1487"/>
                    <a:pt x="337" y="1486"/>
                  </a:cubicBezTo>
                  <a:cubicBezTo>
                    <a:pt x="337" y="1486"/>
                    <a:pt x="337" y="1486"/>
                    <a:pt x="337" y="1486"/>
                  </a:cubicBezTo>
                  <a:cubicBezTo>
                    <a:pt x="335" y="1485"/>
                    <a:pt x="334" y="1483"/>
                    <a:pt x="333" y="1480"/>
                  </a:cubicBezTo>
                  <a:cubicBezTo>
                    <a:pt x="333" y="1478"/>
                    <a:pt x="334" y="1476"/>
                    <a:pt x="335" y="1474"/>
                  </a:cubicBezTo>
                  <a:cubicBezTo>
                    <a:pt x="338" y="1470"/>
                    <a:pt x="343" y="1470"/>
                    <a:pt x="347" y="1472"/>
                  </a:cubicBezTo>
                  <a:cubicBezTo>
                    <a:pt x="351" y="1475"/>
                    <a:pt x="351" y="1480"/>
                    <a:pt x="349" y="1484"/>
                  </a:cubicBezTo>
                  <a:cubicBezTo>
                    <a:pt x="347" y="1486"/>
                    <a:pt x="345" y="1488"/>
                    <a:pt x="342" y="1488"/>
                  </a:cubicBezTo>
                  <a:close/>
                  <a:moveTo>
                    <a:pt x="319" y="1471"/>
                  </a:moveTo>
                  <a:cubicBezTo>
                    <a:pt x="317" y="1471"/>
                    <a:pt x="316" y="1470"/>
                    <a:pt x="314" y="1469"/>
                  </a:cubicBezTo>
                  <a:cubicBezTo>
                    <a:pt x="289" y="1449"/>
                    <a:pt x="264" y="1427"/>
                    <a:pt x="242" y="1404"/>
                  </a:cubicBezTo>
                  <a:cubicBezTo>
                    <a:pt x="241" y="1404"/>
                    <a:pt x="241" y="1404"/>
                    <a:pt x="241" y="1404"/>
                  </a:cubicBezTo>
                  <a:cubicBezTo>
                    <a:pt x="241" y="1404"/>
                    <a:pt x="241" y="1404"/>
                    <a:pt x="241" y="1404"/>
                  </a:cubicBezTo>
                  <a:cubicBezTo>
                    <a:pt x="220" y="1383"/>
                    <a:pt x="199" y="1360"/>
                    <a:pt x="180" y="1336"/>
                  </a:cubicBezTo>
                  <a:cubicBezTo>
                    <a:pt x="176" y="1330"/>
                    <a:pt x="171" y="1324"/>
                    <a:pt x="166" y="1318"/>
                  </a:cubicBezTo>
                  <a:cubicBezTo>
                    <a:pt x="166" y="1318"/>
                    <a:pt x="166" y="1318"/>
                    <a:pt x="166" y="1318"/>
                  </a:cubicBezTo>
                  <a:cubicBezTo>
                    <a:pt x="165" y="1316"/>
                    <a:pt x="164" y="1314"/>
                    <a:pt x="165" y="1312"/>
                  </a:cubicBezTo>
                  <a:cubicBezTo>
                    <a:pt x="165" y="1310"/>
                    <a:pt x="166" y="1308"/>
                    <a:pt x="168" y="1306"/>
                  </a:cubicBezTo>
                  <a:cubicBezTo>
                    <a:pt x="172" y="1304"/>
                    <a:pt x="177" y="1304"/>
                    <a:pt x="180" y="1308"/>
                  </a:cubicBezTo>
                  <a:cubicBezTo>
                    <a:pt x="184" y="1314"/>
                    <a:pt x="189" y="1320"/>
                    <a:pt x="194" y="1325"/>
                  </a:cubicBezTo>
                  <a:cubicBezTo>
                    <a:pt x="212" y="1349"/>
                    <a:pt x="232" y="1371"/>
                    <a:pt x="253" y="1392"/>
                  </a:cubicBezTo>
                  <a:cubicBezTo>
                    <a:pt x="253" y="1392"/>
                    <a:pt x="253" y="1392"/>
                    <a:pt x="253" y="1392"/>
                  </a:cubicBezTo>
                  <a:cubicBezTo>
                    <a:pt x="276" y="1415"/>
                    <a:pt x="300" y="1436"/>
                    <a:pt x="325" y="1455"/>
                  </a:cubicBezTo>
                  <a:cubicBezTo>
                    <a:pt x="328" y="1458"/>
                    <a:pt x="329" y="1464"/>
                    <a:pt x="326" y="1467"/>
                  </a:cubicBezTo>
                  <a:cubicBezTo>
                    <a:pt x="324" y="1469"/>
                    <a:pt x="322" y="1471"/>
                    <a:pt x="319" y="1471"/>
                  </a:cubicBezTo>
                  <a:close/>
                  <a:moveTo>
                    <a:pt x="1331" y="1467"/>
                  </a:moveTo>
                  <a:cubicBezTo>
                    <a:pt x="1329" y="1467"/>
                    <a:pt x="1326" y="1466"/>
                    <a:pt x="1324" y="1464"/>
                  </a:cubicBezTo>
                  <a:cubicBezTo>
                    <a:pt x="1323" y="1462"/>
                    <a:pt x="1322" y="1460"/>
                    <a:pt x="1323" y="1457"/>
                  </a:cubicBezTo>
                  <a:cubicBezTo>
                    <a:pt x="1323" y="1455"/>
                    <a:pt x="1324" y="1453"/>
                    <a:pt x="1326" y="1452"/>
                  </a:cubicBezTo>
                  <a:cubicBezTo>
                    <a:pt x="1329" y="1449"/>
                    <a:pt x="1335" y="1449"/>
                    <a:pt x="1338" y="1453"/>
                  </a:cubicBezTo>
                  <a:cubicBezTo>
                    <a:pt x="1341" y="1457"/>
                    <a:pt x="1340" y="1462"/>
                    <a:pt x="1336" y="1465"/>
                  </a:cubicBezTo>
                  <a:cubicBezTo>
                    <a:pt x="1335" y="1466"/>
                    <a:pt x="1333" y="1467"/>
                    <a:pt x="1331" y="1467"/>
                  </a:cubicBezTo>
                  <a:close/>
                  <a:moveTo>
                    <a:pt x="1353" y="1449"/>
                  </a:moveTo>
                  <a:cubicBezTo>
                    <a:pt x="1350" y="1449"/>
                    <a:pt x="1348" y="1448"/>
                    <a:pt x="1346" y="1446"/>
                  </a:cubicBezTo>
                  <a:cubicBezTo>
                    <a:pt x="1345" y="1444"/>
                    <a:pt x="1344" y="1442"/>
                    <a:pt x="1344" y="1440"/>
                  </a:cubicBezTo>
                  <a:cubicBezTo>
                    <a:pt x="1345" y="1437"/>
                    <a:pt x="1346" y="1435"/>
                    <a:pt x="1347" y="1434"/>
                  </a:cubicBezTo>
                  <a:cubicBezTo>
                    <a:pt x="1375" y="1410"/>
                    <a:pt x="1402" y="1383"/>
                    <a:pt x="1427" y="1355"/>
                  </a:cubicBezTo>
                  <a:cubicBezTo>
                    <a:pt x="1427" y="1355"/>
                    <a:pt x="1427" y="1355"/>
                    <a:pt x="1427" y="1355"/>
                  </a:cubicBezTo>
                  <a:cubicBezTo>
                    <a:pt x="1448" y="1331"/>
                    <a:pt x="1467" y="1306"/>
                    <a:pt x="1485" y="1280"/>
                  </a:cubicBezTo>
                  <a:cubicBezTo>
                    <a:pt x="1488" y="1276"/>
                    <a:pt x="1493" y="1275"/>
                    <a:pt x="1497" y="1278"/>
                  </a:cubicBezTo>
                  <a:cubicBezTo>
                    <a:pt x="1501" y="1281"/>
                    <a:pt x="1502" y="1286"/>
                    <a:pt x="1499" y="1290"/>
                  </a:cubicBezTo>
                  <a:cubicBezTo>
                    <a:pt x="1481" y="1316"/>
                    <a:pt x="1461" y="1342"/>
                    <a:pt x="1440" y="1366"/>
                  </a:cubicBezTo>
                  <a:cubicBezTo>
                    <a:pt x="1414" y="1395"/>
                    <a:pt x="1387" y="1422"/>
                    <a:pt x="1358" y="1447"/>
                  </a:cubicBezTo>
                  <a:cubicBezTo>
                    <a:pt x="1357" y="1448"/>
                    <a:pt x="1355" y="1449"/>
                    <a:pt x="1353" y="1449"/>
                  </a:cubicBezTo>
                  <a:close/>
                  <a:moveTo>
                    <a:pt x="157" y="1299"/>
                  </a:moveTo>
                  <a:cubicBezTo>
                    <a:pt x="154" y="1299"/>
                    <a:pt x="151" y="1297"/>
                    <a:pt x="150" y="1295"/>
                  </a:cubicBezTo>
                  <a:cubicBezTo>
                    <a:pt x="150" y="1295"/>
                    <a:pt x="150" y="1295"/>
                    <a:pt x="150" y="1295"/>
                  </a:cubicBezTo>
                  <a:cubicBezTo>
                    <a:pt x="148" y="1293"/>
                    <a:pt x="148" y="1291"/>
                    <a:pt x="148" y="1289"/>
                  </a:cubicBezTo>
                  <a:cubicBezTo>
                    <a:pt x="149" y="1286"/>
                    <a:pt x="150" y="1285"/>
                    <a:pt x="152" y="1283"/>
                  </a:cubicBezTo>
                  <a:cubicBezTo>
                    <a:pt x="155" y="1281"/>
                    <a:pt x="161" y="1282"/>
                    <a:pt x="163" y="1285"/>
                  </a:cubicBezTo>
                  <a:cubicBezTo>
                    <a:pt x="163" y="1285"/>
                    <a:pt x="163" y="1285"/>
                    <a:pt x="163" y="1285"/>
                  </a:cubicBezTo>
                  <a:cubicBezTo>
                    <a:pt x="166" y="1289"/>
                    <a:pt x="165" y="1294"/>
                    <a:pt x="161" y="1297"/>
                  </a:cubicBezTo>
                  <a:cubicBezTo>
                    <a:pt x="160" y="1298"/>
                    <a:pt x="158" y="1299"/>
                    <a:pt x="157" y="1299"/>
                  </a:cubicBezTo>
                  <a:close/>
                  <a:moveTo>
                    <a:pt x="141" y="1275"/>
                  </a:moveTo>
                  <a:cubicBezTo>
                    <a:pt x="138" y="1275"/>
                    <a:pt x="135" y="1274"/>
                    <a:pt x="134" y="1271"/>
                  </a:cubicBezTo>
                  <a:cubicBezTo>
                    <a:pt x="116" y="1244"/>
                    <a:pt x="100" y="1216"/>
                    <a:pt x="86" y="1187"/>
                  </a:cubicBezTo>
                  <a:cubicBezTo>
                    <a:pt x="69" y="1153"/>
                    <a:pt x="54" y="1117"/>
                    <a:pt x="42" y="1081"/>
                  </a:cubicBezTo>
                  <a:cubicBezTo>
                    <a:pt x="42" y="1079"/>
                    <a:pt x="42" y="1077"/>
                    <a:pt x="43" y="1075"/>
                  </a:cubicBezTo>
                  <a:cubicBezTo>
                    <a:pt x="44" y="1073"/>
                    <a:pt x="45" y="1071"/>
                    <a:pt x="48" y="1071"/>
                  </a:cubicBezTo>
                  <a:cubicBezTo>
                    <a:pt x="52" y="1069"/>
                    <a:pt x="57" y="1072"/>
                    <a:pt x="58" y="1076"/>
                  </a:cubicBezTo>
                  <a:cubicBezTo>
                    <a:pt x="70" y="1111"/>
                    <a:pt x="84" y="1146"/>
                    <a:pt x="101" y="1179"/>
                  </a:cubicBezTo>
                  <a:cubicBezTo>
                    <a:pt x="115" y="1208"/>
                    <a:pt x="131" y="1236"/>
                    <a:pt x="148" y="1262"/>
                  </a:cubicBezTo>
                  <a:cubicBezTo>
                    <a:pt x="150" y="1266"/>
                    <a:pt x="149" y="1271"/>
                    <a:pt x="145" y="1274"/>
                  </a:cubicBezTo>
                  <a:cubicBezTo>
                    <a:pt x="144" y="1275"/>
                    <a:pt x="142" y="1275"/>
                    <a:pt x="141" y="1275"/>
                  </a:cubicBezTo>
                  <a:close/>
                  <a:moveTo>
                    <a:pt x="1508" y="1270"/>
                  </a:moveTo>
                  <a:cubicBezTo>
                    <a:pt x="1506" y="1270"/>
                    <a:pt x="1505" y="1269"/>
                    <a:pt x="1503" y="1269"/>
                  </a:cubicBezTo>
                  <a:cubicBezTo>
                    <a:pt x="1502" y="1267"/>
                    <a:pt x="1500" y="1265"/>
                    <a:pt x="1500" y="1263"/>
                  </a:cubicBezTo>
                  <a:cubicBezTo>
                    <a:pt x="1499" y="1261"/>
                    <a:pt x="1500" y="1259"/>
                    <a:pt x="1501" y="1257"/>
                  </a:cubicBezTo>
                  <a:cubicBezTo>
                    <a:pt x="1503" y="1253"/>
                    <a:pt x="1509" y="1252"/>
                    <a:pt x="1513" y="1254"/>
                  </a:cubicBezTo>
                  <a:cubicBezTo>
                    <a:pt x="1516" y="1257"/>
                    <a:pt x="1518" y="1262"/>
                    <a:pt x="1515" y="1266"/>
                  </a:cubicBezTo>
                  <a:cubicBezTo>
                    <a:pt x="1514" y="1268"/>
                    <a:pt x="1511" y="1270"/>
                    <a:pt x="1508" y="1270"/>
                  </a:cubicBezTo>
                  <a:close/>
                  <a:moveTo>
                    <a:pt x="1523" y="1246"/>
                  </a:moveTo>
                  <a:cubicBezTo>
                    <a:pt x="1521" y="1246"/>
                    <a:pt x="1520" y="1245"/>
                    <a:pt x="1518" y="1245"/>
                  </a:cubicBezTo>
                  <a:cubicBezTo>
                    <a:pt x="1514" y="1242"/>
                    <a:pt x="1513" y="1237"/>
                    <a:pt x="1515" y="1233"/>
                  </a:cubicBezTo>
                  <a:cubicBezTo>
                    <a:pt x="1516" y="1233"/>
                    <a:pt x="1516" y="1232"/>
                    <a:pt x="1516" y="1232"/>
                  </a:cubicBezTo>
                  <a:cubicBezTo>
                    <a:pt x="1516" y="1232"/>
                    <a:pt x="1516" y="1232"/>
                    <a:pt x="1516" y="1232"/>
                  </a:cubicBezTo>
                  <a:cubicBezTo>
                    <a:pt x="1535" y="1200"/>
                    <a:pt x="1552" y="1167"/>
                    <a:pt x="1566" y="1133"/>
                  </a:cubicBezTo>
                  <a:cubicBezTo>
                    <a:pt x="1578" y="1104"/>
                    <a:pt x="1588" y="1074"/>
                    <a:pt x="1597" y="1043"/>
                  </a:cubicBezTo>
                  <a:cubicBezTo>
                    <a:pt x="1598" y="1039"/>
                    <a:pt x="1603" y="1036"/>
                    <a:pt x="1608" y="1037"/>
                  </a:cubicBezTo>
                  <a:cubicBezTo>
                    <a:pt x="1610" y="1038"/>
                    <a:pt x="1612" y="1039"/>
                    <a:pt x="1613" y="1041"/>
                  </a:cubicBezTo>
                  <a:cubicBezTo>
                    <a:pt x="1614" y="1043"/>
                    <a:pt x="1614" y="1046"/>
                    <a:pt x="1613" y="1048"/>
                  </a:cubicBezTo>
                  <a:cubicBezTo>
                    <a:pt x="1605" y="1079"/>
                    <a:pt x="1594" y="1110"/>
                    <a:pt x="1581" y="1140"/>
                  </a:cubicBezTo>
                  <a:cubicBezTo>
                    <a:pt x="1567" y="1174"/>
                    <a:pt x="1550" y="1208"/>
                    <a:pt x="1531" y="1240"/>
                  </a:cubicBezTo>
                  <a:cubicBezTo>
                    <a:pt x="1531" y="1241"/>
                    <a:pt x="1531" y="1241"/>
                    <a:pt x="1531" y="1241"/>
                  </a:cubicBezTo>
                  <a:cubicBezTo>
                    <a:pt x="1530" y="1241"/>
                    <a:pt x="1530" y="1241"/>
                    <a:pt x="1530" y="1242"/>
                  </a:cubicBezTo>
                  <a:cubicBezTo>
                    <a:pt x="1529" y="1244"/>
                    <a:pt x="1526" y="1246"/>
                    <a:pt x="1523" y="1246"/>
                  </a:cubicBezTo>
                  <a:close/>
                  <a:moveTo>
                    <a:pt x="42" y="1060"/>
                  </a:moveTo>
                  <a:cubicBezTo>
                    <a:pt x="38" y="1060"/>
                    <a:pt x="35" y="1058"/>
                    <a:pt x="34" y="1054"/>
                  </a:cubicBezTo>
                  <a:cubicBezTo>
                    <a:pt x="33" y="1052"/>
                    <a:pt x="33" y="1050"/>
                    <a:pt x="34" y="1048"/>
                  </a:cubicBezTo>
                  <a:cubicBezTo>
                    <a:pt x="35" y="1046"/>
                    <a:pt x="37" y="1044"/>
                    <a:pt x="39" y="1043"/>
                  </a:cubicBezTo>
                  <a:cubicBezTo>
                    <a:pt x="44" y="1042"/>
                    <a:pt x="49" y="1045"/>
                    <a:pt x="50" y="1049"/>
                  </a:cubicBezTo>
                  <a:cubicBezTo>
                    <a:pt x="51" y="1051"/>
                    <a:pt x="50" y="1054"/>
                    <a:pt x="49" y="1056"/>
                  </a:cubicBezTo>
                  <a:cubicBezTo>
                    <a:pt x="48" y="1058"/>
                    <a:pt x="46" y="1059"/>
                    <a:pt x="44" y="1060"/>
                  </a:cubicBezTo>
                  <a:cubicBezTo>
                    <a:pt x="43" y="1060"/>
                    <a:pt x="43" y="1060"/>
                    <a:pt x="42" y="1060"/>
                  </a:cubicBezTo>
                  <a:close/>
                  <a:moveTo>
                    <a:pt x="34" y="1033"/>
                  </a:moveTo>
                  <a:cubicBezTo>
                    <a:pt x="30" y="1033"/>
                    <a:pt x="27" y="1030"/>
                    <a:pt x="26" y="1026"/>
                  </a:cubicBezTo>
                  <a:cubicBezTo>
                    <a:pt x="18" y="995"/>
                    <a:pt x="12" y="963"/>
                    <a:pt x="8" y="931"/>
                  </a:cubicBezTo>
                  <a:cubicBezTo>
                    <a:pt x="3" y="895"/>
                    <a:pt x="0" y="859"/>
                    <a:pt x="0" y="822"/>
                  </a:cubicBezTo>
                  <a:cubicBezTo>
                    <a:pt x="0" y="821"/>
                    <a:pt x="1" y="820"/>
                    <a:pt x="1" y="818"/>
                  </a:cubicBezTo>
                  <a:cubicBezTo>
                    <a:pt x="1" y="817"/>
                    <a:pt x="1" y="817"/>
                    <a:pt x="1" y="817"/>
                  </a:cubicBezTo>
                  <a:cubicBezTo>
                    <a:pt x="1" y="812"/>
                    <a:pt x="4" y="809"/>
                    <a:pt x="9" y="809"/>
                  </a:cubicBezTo>
                  <a:cubicBezTo>
                    <a:pt x="9" y="809"/>
                    <a:pt x="9" y="809"/>
                    <a:pt x="9" y="809"/>
                  </a:cubicBezTo>
                  <a:cubicBezTo>
                    <a:pt x="11" y="809"/>
                    <a:pt x="13" y="810"/>
                    <a:pt x="15" y="811"/>
                  </a:cubicBezTo>
                  <a:cubicBezTo>
                    <a:pt x="17" y="813"/>
                    <a:pt x="17" y="815"/>
                    <a:pt x="17" y="817"/>
                  </a:cubicBezTo>
                  <a:cubicBezTo>
                    <a:pt x="17" y="819"/>
                    <a:pt x="17" y="821"/>
                    <a:pt x="17" y="822"/>
                  </a:cubicBezTo>
                  <a:cubicBezTo>
                    <a:pt x="17" y="858"/>
                    <a:pt x="20" y="894"/>
                    <a:pt x="25" y="929"/>
                  </a:cubicBezTo>
                  <a:cubicBezTo>
                    <a:pt x="29" y="960"/>
                    <a:pt x="35" y="992"/>
                    <a:pt x="43" y="1022"/>
                  </a:cubicBezTo>
                  <a:cubicBezTo>
                    <a:pt x="44" y="1027"/>
                    <a:pt x="41" y="1031"/>
                    <a:pt x="36" y="1033"/>
                  </a:cubicBezTo>
                  <a:cubicBezTo>
                    <a:pt x="36" y="1033"/>
                    <a:pt x="35" y="1033"/>
                    <a:pt x="34" y="1033"/>
                  </a:cubicBezTo>
                  <a:close/>
                  <a:moveTo>
                    <a:pt x="1613" y="1027"/>
                  </a:moveTo>
                  <a:cubicBezTo>
                    <a:pt x="1612" y="1027"/>
                    <a:pt x="1611" y="1027"/>
                    <a:pt x="1611" y="1027"/>
                  </a:cubicBezTo>
                  <a:cubicBezTo>
                    <a:pt x="1608" y="1026"/>
                    <a:pt x="1606" y="1025"/>
                    <a:pt x="1605" y="1023"/>
                  </a:cubicBezTo>
                  <a:cubicBezTo>
                    <a:pt x="1604" y="1021"/>
                    <a:pt x="1604" y="1018"/>
                    <a:pt x="1604" y="1016"/>
                  </a:cubicBezTo>
                  <a:cubicBezTo>
                    <a:pt x="1605" y="1012"/>
                    <a:pt x="1610" y="1009"/>
                    <a:pt x="1615" y="1010"/>
                  </a:cubicBezTo>
                  <a:cubicBezTo>
                    <a:pt x="1619" y="1011"/>
                    <a:pt x="1622" y="1016"/>
                    <a:pt x="1621" y="1020"/>
                  </a:cubicBezTo>
                  <a:cubicBezTo>
                    <a:pt x="1620" y="1024"/>
                    <a:pt x="1617" y="1027"/>
                    <a:pt x="1613" y="1027"/>
                  </a:cubicBezTo>
                  <a:close/>
                  <a:moveTo>
                    <a:pt x="1619" y="999"/>
                  </a:moveTo>
                  <a:cubicBezTo>
                    <a:pt x="1618" y="999"/>
                    <a:pt x="1618" y="999"/>
                    <a:pt x="1617" y="999"/>
                  </a:cubicBezTo>
                  <a:cubicBezTo>
                    <a:pt x="1613" y="998"/>
                    <a:pt x="1610" y="994"/>
                    <a:pt x="1611" y="989"/>
                  </a:cubicBezTo>
                  <a:cubicBezTo>
                    <a:pt x="1614" y="973"/>
                    <a:pt x="1617" y="956"/>
                    <a:pt x="1619" y="940"/>
                  </a:cubicBezTo>
                  <a:cubicBezTo>
                    <a:pt x="1622" y="919"/>
                    <a:pt x="1625" y="899"/>
                    <a:pt x="1626" y="878"/>
                  </a:cubicBezTo>
                  <a:cubicBezTo>
                    <a:pt x="1627" y="860"/>
                    <a:pt x="1628" y="842"/>
                    <a:pt x="1628" y="823"/>
                  </a:cubicBezTo>
                  <a:cubicBezTo>
                    <a:pt x="1628" y="810"/>
                    <a:pt x="1628" y="796"/>
                    <a:pt x="1627" y="783"/>
                  </a:cubicBezTo>
                  <a:cubicBezTo>
                    <a:pt x="1627" y="781"/>
                    <a:pt x="1628" y="779"/>
                    <a:pt x="1629" y="777"/>
                  </a:cubicBezTo>
                  <a:cubicBezTo>
                    <a:pt x="1631" y="775"/>
                    <a:pt x="1633" y="774"/>
                    <a:pt x="1635" y="774"/>
                  </a:cubicBezTo>
                  <a:cubicBezTo>
                    <a:pt x="1640" y="774"/>
                    <a:pt x="1644" y="778"/>
                    <a:pt x="1644" y="782"/>
                  </a:cubicBezTo>
                  <a:cubicBezTo>
                    <a:pt x="1645" y="796"/>
                    <a:pt x="1645" y="810"/>
                    <a:pt x="1645" y="823"/>
                  </a:cubicBezTo>
                  <a:cubicBezTo>
                    <a:pt x="1645" y="842"/>
                    <a:pt x="1644" y="861"/>
                    <a:pt x="1643" y="879"/>
                  </a:cubicBezTo>
                  <a:cubicBezTo>
                    <a:pt x="1642" y="900"/>
                    <a:pt x="1639" y="921"/>
                    <a:pt x="1636" y="942"/>
                  </a:cubicBezTo>
                  <a:cubicBezTo>
                    <a:pt x="1634" y="959"/>
                    <a:pt x="1631" y="976"/>
                    <a:pt x="1627" y="992"/>
                  </a:cubicBezTo>
                  <a:cubicBezTo>
                    <a:pt x="1626" y="996"/>
                    <a:pt x="1623" y="999"/>
                    <a:pt x="1619" y="999"/>
                  </a:cubicBezTo>
                  <a:close/>
                  <a:moveTo>
                    <a:pt x="10" y="797"/>
                  </a:moveTo>
                  <a:cubicBezTo>
                    <a:pt x="10" y="797"/>
                    <a:pt x="9" y="797"/>
                    <a:pt x="9" y="797"/>
                  </a:cubicBezTo>
                  <a:cubicBezTo>
                    <a:pt x="7" y="797"/>
                    <a:pt x="5" y="796"/>
                    <a:pt x="3" y="795"/>
                  </a:cubicBezTo>
                  <a:cubicBezTo>
                    <a:pt x="2" y="793"/>
                    <a:pt x="1" y="791"/>
                    <a:pt x="1" y="789"/>
                  </a:cubicBezTo>
                  <a:cubicBezTo>
                    <a:pt x="1" y="784"/>
                    <a:pt x="5" y="780"/>
                    <a:pt x="10" y="780"/>
                  </a:cubicBezTo>
                  <a:cubicBezTo>
                    <a:pt x="12" y="780"/>
                    <a:pt x="14" y="781"/>
                    <a:pt x="16" y="783"/>
                  </a:cubicBezTo>
                  <a:cubicBezTo>
                    <a:pt x="17" y="785"/>
                    <a:pt x="18" y="787"/>
                    <a:pt x="18" y="789"/>
                  </a:cubicBezTo>
                  <a:cubicBezTo>
                    <a:pt x="18" y="794"/>
                    <a:pt x="14" y="797"/>
                    <a:pt x="10" y="797"/>
                  </a:cubicBezTo>
                  <a:close/>
                  <a:moveTo>
                    <a:pt x="11" y="769"/>
                  </a:moveTo>
                  <a:cubicBezTo>
                    <a:pt x="11" y="769"/>
                    <a:pt x="11" y="769"/>
                    <a:pt x="11" y="769"/>
                  </a:cubicBezTo>
                  <a:cubicBezTo>
                    <a:pt x="8" y="769"/>
                    <a:pt x="6" y="768"/>
                    <a:pt x="5" y="766"/>
                  </a:cubicBezTo>
                  <a:cubicBezTo>
                    <a:pt x="3" y="764"/>
                    <a:pt x="3" y="762"/>
                    <a:pt x="3" y="760"/>
                  </a:cubicBezTo>
                  <a:cubicBezTo>
                    <a:pt x="3" y="754"/>
                    <a:pt x="4" y="748"/>
                    <a:pt x="5" y="741"/>
                  </a:cubicBezTo>
                  <a:cubicBezTo>
                    <a:pt x="7" y="715"/>
                    <a:pt x="11" y="689"/>
                    <a:pt x="16" y="664"/>
                  </a:cubicBezTo>
                  <a:cubicBezTo>
                    <a:pt x="16" y="664"/>
                    <a:pt x="16" y="664"/>
                    <a:pt x="16" y="664"/>
                  </a:cubicBezTo>
                  <a:cubicBezTo>
                    <a:pt x="16" y="664"/>
                    <a:pt x="16" y="663"/>
                    <a:pt x="16" y="663"/>
                  </a:cubicBezTo>
                  <a:cubicBezTo>
                    <a:pt x="24" y="626"/>
                    <a:pt x="34" y="589"/>
                    <a:pt x="46" y="554"/>
                  </a:cubicBezTo>
                  <a:cubicBezTo>
                    <a:pt x="48" y="549"/>
                    <a:pt x="52" y="547"/>
                    <a:pt x="57" y="548"/>
                  </a:cubicBezTo>
                  <a:cubicBezTo>
                    <a:pt x="61" y="550"/>
                    <a:pt x="64" y="555"/>
                    <a:pt x="62" y="559"/>
                  </a:cubicBezTo>
                  <a:cubicBezTo>
                    <a:pt x="50" y="594"/>
                    <a:pt x="40" y="631"/>
                    <a:pt x="33" y="667"/>
                  </a:cubicBezTo>
                  <a:cubicBezTo>
                    <a:pt x="28" y="692"/>
                    <a:pt x="24" y="717"/>
                    <a:pt x="21" y="743"/>
                  </a:cubicBezTo>
                  <a:cubicBezTo>
                    <a:pt x="21" y="749"/>
                    <a:pt x="20" y="755"/>
                    <a:pt x="20" y="761"/>
                  </a:cubicBezTo>
                  <a:cubicBezTo>
                    <a:pt x="19" y="766"/>
                    <a:pt x="16" y="769"/>
                    <a:pt x="11" y="769"/>
                  </a:cubicBezTo>
                  <a:close/>
                  <a:moveTo>
                    <a:pt x="1634" y="763"/>
                  </a:moveTo>
                  <a:cubicBezTo>
                    <a:pt x="1629" y="763"/>
                    <a:pt x="1625" y="760"/>
                    <a:pt x="1625" y="755"/>
                  </a:cubicBezTo>
                  <a:cubicBezTo>
                    <a:pt x="1625" y="755"/>
                    <a:pt x="1625" y="755"/>
                    <a:pt x="1625" y="755"/>
                  </a:cubicBezTo>
                  <a:cubicBezTo>
                    <a:pt x="1625" y="753"/>
                    <a:pt x="1626" y="751"/>
                    <a:pt x="1627" y="749"/>
                  </a:cubicBezTo>
                  <a:cubicBezTo>
                    <a:pt x="1629" y="747"/>
                    <a:pt x="1631" y="746"/>
                    <a:pt x="1633" y="746"/>
                  </a:cubicBezTo>
                  <a:cubicBezTo>
                    <a:pt x="1638" y="746"/>
                    <a:pt x="1642" y="749"/>
                    <a:pt x="1642" y="754"/>
                  </a:cubicBezTo>
                  <a:cubicBezTo>
                    <a:pt x="1642" y="754"/>
                    <a:pt x="1642" y="754"/>
                    <a:pt x="1642" y="754"/>
                  </a:cubicBezTo>
                  <a:cubicBezTo>
                    <a:pt x="1642" y="754"/>
                    <a:pt x="1642" y="754"/>
                    <a:pt x="1642" y="754"/>
                  </a:cubicBezTo>
                  <a:cubicBezTo>
                    <a:pt x="1642" y="756"/>
                    <a:pt x="1641" y="758"/>
                    <a:pt x="1640" y="760"/>
                  </a:cubicBezTo>
                  <a:cubicBezTo>
                    <a:pt x="1639" y="762"/>
                    <a:pt x="1637" y="763"/>
                    <a:pt x="1634" y="763"/>
                  </a:cubicBezTo>
                  <a:cubicBezTo>
                    <a:pt x="1634" y="763"/>
                    <a:pt x="1634" y="763"/>
                    <a:pt x="1634" y="763"/>
                  </a:cubicBezTo>
                  <a:close/>
                  <a:moveTo>
                    <a:pt x="1631" y="735"/>
                  </a:moveTo>
                  <a:cubicBezTo>
                    <a:pt x="1626" y="735"/>
                    <a:pt x="1623" y="732"/>
                    <a:pt x="1622" y="727"/>
                  </a:cubicBezTo>
                  <a:cubicBezTo>
                    <a:pt x="1618" y="695"/>
                    <a:pt x="1612" y="662"/>
                    <a:pt x="1605" y="630"/>
                  </a:cubicBezTo>
                  <a:cubicBezTo>
                    <a:pt x="1603" y="626"/>
                    <a:pt x="1606" y="621"/>
                    <a:pt x="1611" y="620"/>
                  </a:cubicBezTo>
                  <a:cubicBezTo>
                    <a:pt x="1615" y="619"/>
                    <a:pt x="1620" y="622"/>
                    <a:pt x="1621" y="626"/>
                  </a:cubicBezTo>
                  <a:cubicBezTo>
                    <a:pt x="1629" y="659"/>
                    <a:pt x="1635" y="692"/>
                    <a:pt x="1639" y="725"/>
                  </a:cubicBezTo>
                  <a:cubicBezTo>
                    <a:pt x="1640" y="730"/>
                    <a:pt x="1636" y="734"/>
                    <a:pt x="1632" y="735"/>
                  </a:cubicBezTo>
                  <a:cubicBezTo>
                    <a:pt x="1631" y="735"/>
                    <a:pt x="1631" y="735"/>
                    <a:pt x="1631" y="735"/>
                  </a:cubicBezTo>
                  <a:close/>
                  <a:moveTo>
                    <a:pt x="1592" y="566"/>
                  </a:moveTo>
                  <a:cubicBezTo>
                    <a:pt x="1588" y="566"/>
                    <a:pt x="1585" y="563"/>
                    <a:pt x="1584" y="560"/>
                  </a:cubicBezTo>
                  <a:cubicBezTo>
                    <a:pt x="1573" y="530"/>
                    <a:pt x="1561" y="500"/>
                    <a:pt x="1547" y="472"/>
                  </a:cubicBezTo>
                  <a:cubicBezTo>
                    <a:pt x="1546" y="470"/>
                    <a:pt x="1546" y="468"/>
                    <a:pt x="1547" y="465"/>
                  </a:cubicBezTo>
                  <a:cubicBezTo>
                    <a:pt x="1548" y="463"/>
                    <a:pt x="1549" y="462"/>
                    <a:pt x="1551" y="461"/>
                  </a:cubicBezTo>
                  <a:cubicBezTo>
                    <a:pt x="1556" y="459"/>
                    <a:pt x="1561" y="461"/>
                    <a:pt x="1563" y="465"/>
                  </a:cubicBezTo>
                  <a:cubicBezTo>
                    <a:pt x="1577" y="494"/>
                    <a:pt x="1589" y="524"/>
                    <a:pt x="1600" y="554"/>
                  </a:cubicBezTo>
                  <a:cubicBezTo>
                    <a:pt x="1601" y="556"/>
                    <a:pt x="1600" y="559"/>
                    <a:pt x="1599" y="561"/>
                  </a:cubicBezTo>
                  <a:cubicBezTo>
                    <a:pt x="1598" y="563"/>
                    <a:pt x="1597" y="564"/>
                    <a:pt x="1595" y="565"/>
                  </a:cubicBezTo>
                  <a:cubicBezTo>
                    <a:pt x="1594" y="565"/>
                    <a:pt x="1593" y="566"/>
                    <a:pt x="1592" y="566"/>
                  </a:cubicBezTo>
                  <a:close/>
                  <a:moveTo>
                    <a:pt x="64" y="538"/>
                  </a:moveTo>
                  <a:cubicBezTo>
                    <a:pt x="64" y="538"/>
                    <a:pt x="64" y="538"/>
                    <a:pt x="64" y="538"/>
                  </a:cubicBezTo>
                  <a:cubicBezTo>
                    <a:pt x="64" y="538"/>
                    <a:pt x="64" y="538"/>
                    <a:pt x="64" y="538"/>
                  </a:cubicBezTo>
                  <a:cubicBezTo>
                    <a:pt x="63" y="538"/>
                    <a:pt x="62" y="538"/>
                    <a:pt x="61" y="538"/>
                  </a:cubicBezTo>
                  <a:cubicBezTo>
                    <a:pt x="56" y="536"/>
                    <a:pt x="54" y="531"/>
                    <a:pt x="56" y="527"/>
                  </a:cubicBezTo>
                  <a:cubicBezTo>
                    <a:pt x="58" y="522"/>
                    <a:pt x="63" y="520"/>
                    <a:pt x="67" y="522"/>
                  </a:cubicBezTo>
                  <a:cubicBezTo>
                    <a:pt x="71" y="524"/>
                    <a:pt x="73" y="528"/>
                    <a:pt x="72" y="533"/>
                  </a:cubicBezTo>
                  <a:cubicBezTo>
                    <a:pt x="72" y="533"/>
                    <a:pt x="72" y="533"/>
                    <a:pt x="72" y="533"/>
                  </a:cubicBezTo>
                  <a:cubicBezTo>
                    <a:pt x="70" y="536"/>
                    <a:pt x="67" y="538"/>
                    <a:pt x="64" y="538"/>
                  </a:cubicBezTo>
                  <a:close/>
                  <a:moveTo>
                    <a:pt x="74" y="512"/>
                  </a:moveTo>
                  <a:cubicBezTo>
                    <a:pt x="73" y="512"/>
                    <a:pt x="72" y="512"/>
                    <a:pt x="71" y="511"/>
                  </a:cubicBezTo>
                  <a:cubicBezTo>
                    <a:pt x="69" y="510"/>
                    <a:pt x="67" y="509"/>
                    <a:pt x="67" y="507"/>
                  </a:cubicBezTo>
                  <a:cubicBezTo>
                    <a:pt x="66" y="505"/>
                    <a:pt x="66" y="502"/>
                    <a:pt x="67" y="500"/>
                  </a:cubicBezTo>
                  <a:cubicBezTo>
                    <a:pt x="76" y="479"/>
                    <a:pt x="86" y="458"/>
                    <a:pt x="96" y="438"/>
                  </a:cubicBezTo>
                  <a:cubicBezTo>
                    <a:pt x="101" y="430"/>
                    <a:pt x="105" y="421"/>
                    <a:pt x="110" y="413"/>
                  </a:cubicBezTo>
                  <a:cubicBezTo>
                    <a:pt x="129" y="380"/>
                    <a:pt x="150" y="349"/>
                    <a:pt x="174" y="318"/>
                  </a:cubicBezTo>
                  <a:cubicBezTo>
                    <a:pt x="176" y="315"/>
                    <a:pt x="182" y="314"/>
                    <a:pt x="185" y="317"/>
                  </a:cubicBezTo>
                  <a:cubicBezTo>
                    <a:pt x="189" y="320"/>
                    <a:pt x="190" y="325"/>
                    <a:pt x="187" y="329"/>
                  </a:cubicBezTo>
                  <a:cubicBezTo>
                    <a:pt x="164" y="358"/>
                    <a:pt x="143" y="390"/>
                    <a:pt x="125" y="422"/>
                  </a:cubicBezTo>
                  <a:cubicBezTo>
                    <a:pt x="120" y="430"/>
                    <a:pt x="116" y="438"/>
                    <a:pt x="111" y="446"/>
                  </a:cubicBezTo>
                  <a:cubicBezTo>
                    <a:pt x="101" y="466"/>
                    <a:pt x="91" y="486"/>
                    <a:pt x="82" y="507"/>
                  </a:cubicBezTo>
                  <a:cubicBezTo>
                    <a:pt x="81" y="510"/>
                    <a:pt x="78" y="512"/>
                    <a:pt x="74" y="512"/>
                  </a:cubicBezTo>
                  <a:close/>
                  <a:moveTo>
                    <a:pt x="1542" y="451"/>
                  </a:moveTo>
                  <a:cubicBezTo>
                    <a:pt x="1539" y="451"/>
                    <a:pt x="1536" y="450"/>
                    <a:pt x="1535" y="447"/>
                  </a:cubicBezTo>
                  <a:cubicBezTo>
                    <a:pt x="1533" y="443"/>
                    <a:pt x="1534" y="438"/>
                    <a:pt x="1538" y="436"/>
                  </a:cubicBezTo>
                  <a:cubicBezTo>
                    <a:pt x="1542" y="433"/>
                    <a:pt x="1548" y="435"/>
                    <a:pt x="1550" y="439"/>
                  </a:cubicBezTo>
                  <a:cubicBezTo>
                    <a:pt x="1551" y="441"/>
                    <a:pt x="1551" y="443"/>
                    <a:pt x="1550" y="446"/>
                  </a:cubicBezTo>
                  <a:cubicBezTo>
                    <a:pt x="1550" y="448"/>
                    <a:pt x="1548" y="449"/>
                    <a:pt x="1546" y="451"/>
                  </a:cubicBezTo>
                  <a:cubicBezTo>
                    <a:pt x="1545" y="451"/>
                    <a:pt x="1544" y="451"/>
                    <a:pt x="1542" y="451"/>
                  </a:cubicBezTo>
                  <a:close/>
                  <a:moveTo>
                    <a:pt x="1529" y="427"/>
                  </a:moveTo>
                  <a:cubicBezTo>
                    <a:pt x="1526" y="427"/>
                    <a:pt x="1523" y="425"/>
                    <a:pt x="1521" y="422"/>
                  </a:cubicBezTo>
                  <a:cubicBezTo>
                    <a:pt x="1503" y="390"/>
                    <a:pt x="1482" y="359"/>
                    <a:pt x="1459" y="329"/>
                  </a:cubicBezTo>
                  <a:cubicBezTo>
                    <a:pt x="1449" y="317"/>
                    <a:pt x="1439" y="304"/>
                    <a:pt x="1428" y="292"/>
                  </a:cubicBezTo>
                  <a:cubicBezTo>
                    <a:pt x="1418" y="280"/>
                    <a:pt x="1407" y="269"/>
                    <a:pt x="1397" y="258"/>
                  </a:cubicBezTo>
                  <a:cubicBezTo>
                    <a:pt x="1393" y="255"/>
                    <a:pt x="1393" y="249"/>
                    <a:pt x="1397" y="246"/>
                  </a:cubicBezTo>
                  <a:cubicBezTo>
                    <a:pt x="1400" y="243"/>
                    <a:pt x="1405" y="243"/>
                    <a:pt x="1409" y="246"/>
                  </a:cubicBezTo>
                  <a:cubicBezTo>
                    <a:pt x="1420" y="257"/>
                    <a:pt x="1431" y="269"/>
                    <a:pt x="1441" y="281"/>
                  </a:cubicBezTo>
                  <a:cubicBezTo>
                    <a:pt x="1452" y="293"/>
                    <a:pt x="1462" y="306"/>
                    <a:pt x="1473" y="319"/>
                  </a:cubicBezTo>
                  <a:cubicBezTo>
                    <a:pt x="1496" y="349"/>
                    <a:pt x="1517" y="381"/>
                    <a:pt x="1536" y="414"/>
                  </a:cubicBezTo>
                  <a:cubicBezTo>
                    <a:pt x="1538" y="418"/>
                    <a:pt x="1537" y="423"/>
                    <a:pt x="1533" y="426"/>
                  </a:cubicBezTo>
                  <a:cubicBezTo>
                    <a:pt x="1532" y="426"/>
                    <a:pt x="1530" y="427"/>
                    <a:pt x="1529" y="427"/>
                  </a:cubicBezTo>
                  <a:close/>
                  <a:moveTo>
                    <a:pt x="198" y="310"/>
                  </a:moveTo>
                  <a:cubicBezTo>
                    <a:pt x="196" y="310"/>
                    <a:pt x="194" y="309"/>
                    <a:pt x="193" y="308"/>
                  </a:cubicBezTo>
                  <a:cubicBezTo>
                    <a:pt x="191" y="307"/>
                    <a:pt x="190" y="305"/>
                    <a:pt x="190" y="302"/>
                  </a:cubicBezTo>
                  <a:cubicBezTo>
                    <a:pt x="189" y="300"/>
                    <a:pt x="190" y="298"/>
                    <a:pt x="191" y="296"/>
                  </a:cubicBezTo>
                  <a:cubicBezTo>
                    <a:pt x="194" y="293"/>
                    <a:pt x="200" y="292"/>
                    <a:pt x="203" y="295"/>
                  </a:cubicBezTo>
                  <a:cubicBezTo>
                    <a:pt x="207" y="298"/>
                    <a:pt x="208" y="303"/>
                    <a:pt x="205" y="307"/>
                  </a:cubicBezTo>
                  <a:cubicBezTo>
                    <a:pt x="204" y="307"/>
                    <a:pt x="204" y="307"/>
                    <a:pt x="204" y="307"/>
                  </a:cubicBezTo>
                  <a:cubicBezTo>
                    <a:pt x="203" y="309"/>
                    <a:pt x="200" y="310"/>
                    <a:pt x="198" y="310"/>
                  </a:cubicBezTo>
                  <a:close/>
                  <a:moveTo>
                    <a:pt x="216" y="289"/>
                  </a:moveTo>
                  <a:cubicBezTo>
                    <a:pt x="214" y="289"/>
                    <a:pt x="212" y="288"/>
                    <a:pt x="211" y="287"/>
                  </a:cubicBezTo>
                  <a:cubicBezTo>
                    <a:pt x="209" y="285"/>
                    <a:pt x="208" y="283"/>
                    <a:pt x="208" y="281"/>
                  </a:cubicBezTo>
                  <a:cubicBezTo>
                    <a:pt x="208" y="278"/>
                    <a:pt x="209" y="276"/>
                    <a:pt x="210" y="275"/>
                  </a:cubicBezTo>
                  <a:cubicBezTo>
                    <a:pt x="232" y="250"/>
                    <a:pt x="255" y="227"/>
                    <a:pt x="279" y="206"/>
                  </a:cubicBezTo>
                  <a:cubicBezTo>
                    <a:pt x="284" y="201"/>
                    <a:pt x="290" y="197"/>
                    <a:pt x="295" y="192"/>
                  </a:cubicBezTo>
                  <a:cubicBezTo>
                    <a:pt x="319" y="172"/>
                    <a:pt x="344" y="154"/>
                    <a:pt x="370" y="137"/>
                  </a:cubicBezTo>
                  <a:cubicBezTo>
                    <a:pt x="370" y="137"/>
                    <a:pt x="370" y="137"/>
                    <a:pt x="370" y="137"/>
                  </a:cubicBezTo>
                  <a:cubicBezTo>
                    <a:pt x="374" y="134"/>
                    <a:pt x="379" y="135"/>
                    <a:pt x="381" y="139"/>
                  </a:cubicBezTo>
                  <a:cubicBezTo>
                    <a:pt x="383" y="141"/>
                    <a:pt x="383" y="143"/>
                    <a:pt x="383" y="145"/>
                  </a:cubicBezTo>
                  <a:cubicBezTo>
                    <a:pt x="382" y="148"/>
                    <a:pt x="381" y="150"/>
                    <a:pt x="379" y="151"/>
                  </a:cubicBezTo>
                  <a:cubicBezTo>
                    <a:pt x="354" y="168"/>
                    <a:pt x="329" y="186"/>
                    <a:pt x="306" y="205"/>
                  </a:cubicBezTo>
                  <a:cubicBezTo>
                    <a:pt x="301" y="210"/>
                    <a:pt x="295" y="214"/>
                    <a:pt x="290" y="219"/>
                  </a:cubicBezTo>
                  <a:cubicBezTo>
                    <a:pt x="267" y="240"/>
                    <a:pt x="244" y="262"/>
                    <a:pt x="223" y="286"/>
                  </a:cubicBezTo>
                  <a:cubicBezTo>
                    <a:pt x="221" y="288"/>
                    <a:pt x="219" y="289"/>
                    <a:pt x="216" y="289"/>
                  </a:cubicBezTo>
                  <a:close/>
                  <a:moveTo>
                    <a:pt x="1382" y="241"/>
                  </a:moveTo>
                  <a:cubicBezTo>
                    <a:pt x="1380" y="241"/>
                    <a:pt x="1378" y="240"/>
                    <a:pt x="1377" y="238"/>
                  </a:cubicBezTo>
                  <a:cubicBezTo>
                    <a:pt x="1375" y="237"/>
                    <a:pt x="1374" y="235"/>
                    <a:pt x="1374" y="232"/>
                  </a:cubicBezTo>
                  <a:cubicBezTo>
                    <a:pt x="1374" y="230"/>
                    <a:pt x="1375" y="228"/>
                    <a:pt x="1376" y="226"/>
                  </a:cubicBezTo>
                  <a:cubicBezTo>
                    <a:pt x="1379" y="223"/>
                    <a:pt x="1385" y="223"/>
                    <a:pt x="1388" y="226"/>
                  </a:cubicBezTo>
                  <a:cubicBezTo>
                    <a:pt x="1390" y="228"/>
                    <a:pt x="1391" y="230"/>
                    <a:pt x="1391" y="232"/>
                  </a:cubicBezTo>
                  <a:cubicBezTo>
                    <a:pt x="1391" y="234"/>
                    <a:pt x="1390" y="236"/>
                    <a:pt x="1389" y="238"/>
                  </a:cubicBezTo>
                  <a:cubicBezTo>
                    <a:pt x="1387" y="240"/>
                    <a:pt x="1385" y="241"/>
                    <a:pt x="1382" y="241"/>
                  </a:cubicBezTo>
                  <a:close/>
                  <a:moveTo>
                    <a:pt x="1361" y="222"/>
                  </a:moveTo>
                  <a:cubicBezTo>
                    <a:pt x="1359" y="222"/>
                    <a:pt x="1357" y="221"/>
                    <a:pt x="1356" y="219"/>
                  </a:cubicBezTo>
                  <a:cubicBezTo>
                    <a:pt x="1328" y="195"/>
                    <a:pt x="1298" y="172"/>
                    <a:pt x="1267" y="151"/>
                  </a:cubicBezTo>
                  <a:cubicBezTo>
                    <a:pt x="1241" y="134"/>
                    <a:pt x="1213" y="118"/>
                    <a:pt x="1185" y="104"/>
                  </a:cubicBezTo>
                  <a:cubicBezTo>
                    <a:pt x="1183" y="103"/>
                    <a:pt x="1181" y="101"/>
                    <a:pt x="1180" y="99"/>
                  </a:cubicBezTo>
                  <a:cubicBezTo>
                    <a:pt x="1180" y="97"/>
                    <a:pt x="1180" y="94"/>
                    <a:pt x="1181" y="92"/>
                  </a:cubicBezTo>
                  <a:cubicBezTo>
                    <a:pt x="1183" y="88"/>
                    <a:pt x="1188" y="87"/>
                    <a:pt x="1192" y="89"/>
                  </a:cubicBezTo>
                  <a:cubicBezTo>
                    <a:pt x="1221" y="103"/>
                    <a:pt x="1249" y="119"/>
                    <a:pt x="1276" y="137"/>
                  </a:cubicBezTo>
                  <a:cubicBezTo>
                    <a:pt x="1308" y="158"/>
                    <a:pt x="1339" y="182"/>
                    <a:pt x="1367" y="207"/>
                  </a:cubicBezTo>
                  <a:cubicBezTo>
                    <a:pt x="1367" y="207"/>
                    <a:pt x="1367" y="207"/>
                    <a:pt x="1367" y="207"/>
                  </a:cubicBezTo>
                  <a:cubicBezTo>
                    <a:pt x="1371" y="210"/>
                    <a:pt x="1371" y="215"/>
                    <a:pt x="1368" y="219"/>
                  </a:cubicBezTo>
                  <a:cubicBezTo>
                    <a:pt x="1366" y="221"/>
                    <a:pt x="1364" y="222"/>
                    <a:pt x="1361" y="222"/>
                  </a:cubicBezTo>
                  <a:close/>
                  <a:moveTo>
                    <a:pt x="398" y="137"/>
                  </a:moveTo>
                  <a:cubicBezTo>
                    <a:pt x="395" y="137"/>
                    <a:pt x="393" y="136"/>
                    <a:pt x="391" y="133"/>
                  </a:cubicBezTo>
                  <a:cubicBezTo>
                    <a:pt x="390" y="131"/>
                    <a:pt x="390" y="129"/>
                    <a:pt x="390" y="127"/>
                  </a:cubicBezTo>
                  <a:cubicBezTo>
                    <a:pt x="391" y="124"/>
                    <a:pt x="392" y="123"/>
                    <a:pt x="394" y="121"/>
                  </a:cubicBezTo>
                  <a:cubicBezTo>
                    <a:pt x="398" y="119"/>
                    <a:pt x="403" y="120"/>
                    <a:pt x="406" y="124"/>
                  </a:cubicBezTo>
                  <a:cubicBezTo>
                    <a:pt x="408" y="128"/>
                    <a:pt x="407" y="133"/>
                    <a:pt x="403" y="136"/>
                  </a:cubicBezTo>
                  <a:cubicBezTo>
                    <a:pt x="401" y="137"/>
                    <a:pt x="400" y="137"/>
                    <a:pt x="398" y="137"/>
                  </a:cubicBezTo>
                  <a:close/>
                  <a:moveTo>
                    <a:pt x="423" y="123"/>
                  </a:moveTo>
                  <a:cubicBezTo>
                    <a:pt x="423" y="123"/>
                    <a:pt x="423" y="123"/>
                    <a:pt x="423" y="123"/>
                  </a:cubicBezTo>
                  <a:cubicBezTo>
                    <a:pt x="420" y="123"/>
                    <a:pt x="417" y="121"/>
                    <a:pt x="415" y="118"/>
                  </a:cubicBezTo>
                  <a:cubicBezTo>
                    <a:pt x="413" y="114"/>
                    <a:pt x="414" y="109"/>
                    <a:pt x="419" y="107"/>
                  </a:cubicBezTo>
                  <a:cubicBezTo>
                    <a:pt x="447" y="91"/>
                    <a:pt x="476" y="77"/>
                    <a:pt x="506" y="64"/>
                  </a:cubicBezTo>
                  <a:cubicBezTo>
                    <a:pt x="528" y="55"/>
                    <a:pt x="550" y="47"/>
                    <a:pt x="572" y="40"/>
                  </a:cubicBezTo>
                  <a:cubicBezTo>
                    <a:pt x="586" y="36"/>
                    <a:pt x="600" y="32"/>
                    <a:pt x="614" y="28"/>
                  </a:cubicBezTo>
                  <a:cubicBezTo>
                    <a:pt x="619" y="27"/>
                    <a:pt x="623" y="29"/>
                    <a:pt x="624" y="34"/>
                  </a:cubicBezTo>
                  <a:cubicBezTo>
                    <a:pt x="625" y="36"/>
                    <a:pt x="625" y="38"/>
                    <a:pt x="624" y="40"/>
                  </a:cubicBezTo>
                  <a:cubicBezTo>
                    <a:pt x="622" y="42"/>
                    <a:pt x="621" y="44"/>
                    <a:pt x="618" y="44"/>
                  </a:cubicBezTo>
                  <a:cubicBezTo>
                    <a:pt x="605" y="48"/>
                    <a:pt x="591" y="52"/>
                    <a:pt x="577" y="56"/>
                  </a:cubicBezTo>
                  <a:cubicBezTo>
                    <a:pt x="555" y="63"/>
                    <a:pt x="534" y="71"/>
                    <a:pt x="512" y="80"/>
                  </a:cubicBezTo>
                  <a:cubicBezTo>
                    <a:pt x="483" y="92"/>
                    <a:pt x="454" y="106"/>
                    <a:pt x="427" y="122"/>
                  </a:cubicBezTo>
                  <a:cubicBezTo>
                    <a:pt x="426" y="122"/>
                    <a:pt x="424" y="123"/>
                    <a:pt x="423" y="123"/>
                  </a:cubicBezTo>
                  <a:close/>
                  <a:moveTo>
                    <a:pt x="1163" y="92"/>
                  </a:moveTo>
                  <a:cubicBezTo>
                    <a:pt x="1162" y="92"/>
                    <a:pt x="1161" y="92"/>
                    <a:pt x="1160" y="92"/>
                  </a:cubicBezTo>
                  <a:cubicBezTo>
                    <a:pt x="1157" y="91"/>
                    <a:pt x="1156" y="89"/>
                    <a:pt x="1155" y="87"/>
                  </a:cubicBezTo>
                  <a:cubicBezTo>
                    <a:pt x="1154" y="85"/>
                    <a:pt x="1154" y="82"/>
                    <a:pt x="1155" y="80"/>
                  </a:cubicBezTo>
                  <a:cubicBezTo>
                    <a:pt x="1157" y="76"/>
                    <a:pt x="1162" y="74"/>
                    <a:pt x="1167" y="76"/>
                  </a:cubicBezTo>
                  <a:cubicBezTo>
                    <a:pt x="1171" y="78"/>
                    <a:pt x="1173" y="83"/>
                    <a:pt x="1171" y="87"/>
                  </a:cubicBezTo>
                  <a:cubicBezTo>
                    <a:pt x="1169" y="90"/>
                    <a:pt x="1166" y="92"/>
                    <a:pt x="1163" y="92"/>
                  </a:cubicBezTo>
                  <a:close/>
                  <a:moveTo>
                    <a:pt x="1137" y="81"/>
                  </a:moveTo>
                  <a:cubicBezTo>
                    <a:pt x="1136" y="81"/>
                    <a:pt x="1135" y="81"/>
                    <a:pt x="1134" y="80"/>
                  </a:cubicBezTo>
                  <a:cubicBezTo>
                    <a:pt x="1100" y="66"/>
                    <a:pt x="1064" y="54"/>
                    <a:pt x="1028" y="44"/>
                  </a:cubicBezTo>
                  <a:cubicBezTo>
                    <a:pt x="1028" y="44"/>
                    <a:pt x="1028" y="44"/>
                    <a:pt x="1028" y="44"/>
                  </a:cubicBezTo>
                  <a:cubicBezTo>
                    <a:pt x="997" y="36"/>
                    <a:pt x="966" y="30"/>
                    <a:pt x="935" y="25"/>
                  </a:cubicBezTo>
                  <a:cubicBezTo>
                    <a:pt x="933" y="25"/>
                    <a:pt x="931" y="24"/>
                    <a:pt x="929" y="22"/>
                  </a:cubicBezTo>
                  <a:cubicBezTo>
                    <a:pt x="928" y="20"/>
                    <a:pt x="927" y="18"/>
                    <a:pt x="928" y="16"/>
                  </a:cubicBezTo>
                  <a:cubicBezTo>
                    <a:pt x="928" y="11"/>
                    <a:pt x="933" y="8"/>
                    <a:pt x="937" y="9"/>
                  </a:cubicBezTo>
                  <a:cubicBezTo>
                    <a:pt x="969" y="13"/>
                    <a:pt x="1001" y="20"/>
                    <a:pt x="1032" y="28"/>
                  </a:cubicBezTo>
                  <a:cubicBezTo>
                    <a:pt x="1069" y="38"/>
                    <a:pt x="1105" y="50"/>
                    <a:pt x="1140" y="65"/>
                  </a:cubicBezTo>
                  <a:cubicBezTo>
                    <a:pt x="1145" y="66"/>
                    <a:pt x="1147" y="71"/>
                    <a:pt x="1145" y="76"/>
                  </a:cubicBezTo>
                  <a:cubicBezTo>
                    <a:pt x="1144" y="79"/>
                    <a:pt x="1141" y="81"/>
                    <a:pt x="1137" y="81"/>
                  </a:cubicBezTo>
                  <a:close/>
                  <a:moveTo>
                    <a:pt x="644" y="38"/>
                  </a:moveTo>
                  <a:cubicBezTo>
                    <a:pt x="640" y="38"/>
                    <a:pt x="636" y="35"/>
                    <a:pt x="635" y="31"/>
                  </a:cubicBezTo>
                  <a:cubicBezTo>
                    <a:pt x="634" y="27"/>
                    <a:pt x="637" y="22"/>
                    <a:pt x="642" y="21"/>
                  </a:cubicBezTo>
                  <a:cubicBezTo>
                    <a:pt x="646" y="20"/>
                    <a:pt x="651" y="23"/>
                    <a:pt x="652" y="27"/>
                  </a:cubicBezTo>
                  <a:cubicBezTo>
                    <a:pt x="653" y="32"/>
                    <a:pt x="650" y="37"/>
                    <a:pt x="646" y="38"/>
                  </a:cubicBezTo>
                  <a:cubicBezTo>
                    <a:pt x="645" y="38"/>
                    <a:pt x="644" y="38"/>
                    <a:pt x="644" y="38"/>
                  </a:cubicBezTo>
                  <a:close/>
                  <a:moveTo>
                    <a:pt x="671" y="32"/>
                  </a:moveTo>
                  <a:cubicBezTo>
                    <a:pt x="667" y="32"/>
                    <a:pt x="664" y="29"/>
                    <a:pt x="663" y="25"/>
                  </a:cubicBezTo>
                  <a:cubicBezTo>
                    <a:pt x="663" y="23"/>
                    <a:pt x="663" y="21"/>
                    <a:pt x="664" y="19"/>
                  </a:cubicBezTo>
                  <a:cubicBezTo>
                    <a:pt x="666" y="17"/>
                    <a:pt x="668" y="16"/>
                    <a:pt x="670" y="15"/>
                  </a:cubicBezTo>
                  <a:cubicBezTo>
                    <a:pt x="702" y="9"/>
                    <a:pt x="734" y="5"/>
                    <a:pt x="766" y="3"/>
                  </a:cubicBezTo>
                  <a:cubicBezTo>
                    <a:pt x="766" y="3"/>
                    <a:pt x="766" y="3"/>
                    <a:pt x="766" y="3"/>
                  </a:cubicBezTo>
                  <a:cubicBezTo>
                    <a:pt x="804" y="0"/>
                    <a:pt x="843" y="0"/>
                    <a:pt x="880" y="3"/>
                  </a:cubicBezTo>
                  <a:cubicBezTo>
                    <a:pt x="885" y="3"/>
                    <a:pt x="888" y="7"/>
                    <a:pt x="888" y="12"/>
                  </a:cubicBezTo>
                  <a:cubicBezTo>
                    <a:pt x="888" y="16"/>
                    <a:pt x="884" y="20"/>
                    <a:pt x="879" y="20"/>
                  </a:cubicBezTo>
                  <a:cubicBezTo>
                    <a:pt x="842" y="17"/>
                    <a:pt x="804" y="17"/>
                    <a:pt x="767" y="20"/>
                  </a:cubicBezTo>
                  <a:cubicBezTo>
                    <a:pt x="767" y="20"/>
                    <a:pt x="767" y="20"/>
                    <a:pt x="767" y="20"/>
                  </a:cubicBezTo>
                  <a:cubicBezTo>
                    <a:pt x="736" y="22"/>
                    <a:pt x="704" y="26"/>
                    <a:pt x="673" y="32"/>
                  </a:cubicBezTo>
                  <a:cubicBezTo>
                    <a:pt x="672" y="32"/>
                    <a:pt x="672" y="32"/>
                    <a:pt x="671" y="32"/>
                  </a:cubicBezTo>
                  <a:close/>
                  <a:moveTo>
                    <a:pt x="908" y="22"/>
                  </a:moveTo>
                  <a:cubicBezTo>
                    <a:pt x="908" y="22"/>
                    <a:pt x="907" y="22"/>
                    <a:pt x="907" y="22"/>
                  </a:cubicBezTo>
                  <a:cubicBezTo>
                    <a:pt x="905" y="22"/>
                    <a:pt x="903" y="21"/>
                    <a:pt x="901" y="19"/>
                  </a:cubicBezTo>
                  <a:cubicBezTo>
                    <a:pt x="900" y="17"/>
                    <a:pt x="899" y="15"/>
                    <a:pt x="899" y="13"/>
                  </a:cubicBezTo>
                  <a:cubicBezTo>
                    <a:pt x="900" y="8"/>
                    <a:pt x="904" y="5"/>
                    <a:pt x="909" y="5"/>
                  </a:cubicBezTo>
                  <a:cubicBezTo>
                    <a:pt x="913" y="6"/>
                    <a:pt x="917" y="10"/>
                    <a:pt x="916" y="14"/>
                  </a:cubicBezTo>
                  <a:cubicBezTo>
                    <a:pt x="916" y="19"/>
                    <a:pt x="912" y="22"/>
                    <a:pt x="908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40C1A2B2-B749-466A-8C15-3FC7E73F65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4972" y="2358869"/>
              <a:ext cx="2740243" cy="2743899"/>
            </a:xfrm>
            <a:custGeom>
              <a:avLst/>
              <a:gdLst>
                <a:gd name="T0" fmla="*/ 733 w 1499"/>
                <a:gd name="T1" fmla="*/ 1483 h 1500"/>
                <a:gd name="T2" fmla="*/ 638 w 1499"/>
                <a:gd name="T3" fmla="*/ 1492 h 1500"/>
                <a:gd name="T4" fmla="*/ 639 w 1499"/>
                <a:gd name="T5" fmla="*/ 1475 h 1500"/>
                <a:gd name="T6" fmla="*/ 592 w 1499"/>
                <a:gd name="T7" fmla="*/ 1483 h 1500"/>
                <a:gd name="T8" fmla="*/ 601 w 1499"/>
                <a:gd name="T9" fmla="*/ 1470 h 1500"/>
                <a:gd name="T10" fmla="*/ 949 w 1499"/>
                <a:gd name="T11" fmla="*/ 1456 h 1500"/>
                <a:gd name="T12" fmla="*/ 952 w 1499"/>
                <a:gd name="T13" fmla="*/ 1472 h 1500"/>
                <a:gd name="T14" fmla="*/ 300 w 1499"/>
                <a:gd name="T15" fmla="*/ 1340 h 1500"/>
                <a:gd name="T16" fmla="*/ 1037 w 1499"/>
                <a:gd name="T17" fmla="*/ 1442 h 1500"/>
                <a:gd name="T18" fmla="*/ 1078 w 1499"/>
                <a:gd name="T19" fmla="*/ 1423 h 1500"/>
                <a:gd name="T20" fmla="*/ 1271 w 1499"/>
                <a:gd name="T21" fmla="*/ 1286 h 1500"/>
                <a:gd name="T22" fmla="*/ 272 w 1499"/>
                <a:gd name="T23" fmla="*/ 1325 h 1500"/>
                <a:gd name="T24" fmla="*/ 272 w 1499"/>
                <a:gd name="T25" fmla="*/ 1325 h 1500"/>
                <a:gd name="T26" fmla="*/ 201 w 1499"/>
                <a:gd name="T27" fmla="*/ 1248 h 1500"/>
                <a:gd name="T28" fmla="*/ 238 w 1499"/>
                <a:gd name="T29" fmla="*/ 1295 h 1500"/>
                <a:gd name="T30" fmla="*/ 1330 w 1499"/>
                <a:gd name="T31" fmla="*/ 1212 h 1500"/>
                <a:gd name="T32" fmla="*/ 170 w 1499"/>
                <a:gd name="T33" fmla="*/ 1226 h 1500"/>
                <a:gd name="T34" fmla="*/ 71 w 1499"/>
                <a:gd name="T35" fmla="*/ 1027 h 1500"/>
                <a:gd name="T36" fmla="*/ 1345 w 1499"/>
                <a:gd name="T37" fmla="*/ 1178 h 1500"/>
                <a:gd name="T38" fmla="*/ 1377 w 1499"/>
                <a:gd name="T39" fmla="*/ 1154 h 1500"/>
                <a:gd name="T40" fmla="*/ 1475 w 1499"/>
                <a:gd name="T41" fmla="*/ 941 h 1500"/>
                <a:gd name="T42" fmla="*/ 38 w 1499"/>
                <a:gd name="T43" fmla="*/ 980 h 1500"/>
                <a:gd name="T44" fmla="*/ 46 w 1499"/>
                <a:gd name="T45" fmla="*/ 993 h 1500"/>
                <a:gd name="T46" fmla="*/ 31 w 1499"/>
                <a:gd name="T47" fmla="*/ 895 h 1500"/>
                <a:gd name="T48" fmla="*/ 1470 w 1499"/>
                <a:gd name="T49" fmla="*/ 900 h 1500"/>
                <a:gd name="T50" fmla="*/ 1486 w 1499"/>
                <a:gd name="T51" fmla="*/ 897 h 1500"/>
                <a:gd name="T52" fmla="*/ 10 w 1499"/>
                <a:gd name="T53" fmla="*/ 625 h 1500"/>
                <a:gd name="T54" fmla="*/ 15 w 1499"/>
                <a:gd name="T55" fmla="*/ 861 h 1500"/>
                <a:gd name="T56" fmla="*/ 1498 w 1499"/>
                <a:gd name="T57" fmla="*/ 806 h 1500"/>
                <a:gd name="T58" fmla="*/ 1486 w 1499"/>
                <a:gd name="T59" fmla="*/ 663 h 1500"/>
                <a:gd name="T60" fmla="*/ 1473 w 1499"/>
                <a:gd name="T61" fmla="*/ 628 h 1500"/>
                <a:gd name="T62" fmla="*/ 1481 w 1499"/>
                <a:gd name="T63" fmla="*/ 635 h 1500"/>
                <a:gd name="T64" fmla="*/ 29 w 1499"/>
                <a:gd name="T65" fmla="*/ 574 h 1500"/>
                <a:gd name="T66" fmla="*/ 1381 w 1499"/>
                <a:gd name="T67" fmla="*/ 377 h 1500"/>
                <a:gd name="T68" fmla="*/ 1474 w 1499"/>
                <a:gd name="T69" fmla="*/ 590 h 1500"/>
                <a:gd name="T70" fmla="*/ 45 w 1499"/>
                <a:gd name="T71" fmla="*/ 493 h 1500"/>
                <a:gd name="T72" fmla="*/ 66 w 1499"/>
                <a:gd name="T73" fmla="*/ 461 h 1500"/>
                <a:gd name="T74" fmla="*/ 197 w 1499"/>
                <a:gd name="T75" fmla="*/ 269 h 1500"/>
                <a:gd name="T76" fmla="*/ 1331 w 1499"/>
                <a:gd name="T77" fmla="*/ 303 h 1500"/>
                <a:gd name="T78" fmla="*/ 1369 w 1499"/>
                <a:gd name="T79" fmla="*/ 341 h 1500"/>
                <a:gd name="T80" fmla="*/ 1315 w 1499"/>
                <a:gd name="T81" fmla="*/ 257 h 1500"/>
                <a:gd name="T82" fmla="*/ 215 w 1499"/>
                <a:gd name="T83" fmla="*/ 224 h 1500"/>
                <a:gd name="T84" fmla="*/ 1250 w 1499"/>
                <a:gd name="T85" fmla="*/ 214 h 1500"/>
                <a:gd name="T86" fmla="*/ 1284 w 1499"/>
                <a:gd name="T87" fmla="*/ 224 h 1500"/>
                <a:gd name="T88" fmla="*/ 248 w 1499"/>
                <a:gd name="T89" fmla="*/ 192 h 1500"/>
                <a:gd name="T90" fmla="*/ 325 w 1499"/>
                <a:gd name="T91" fmla="*/ 151 h 1500"/>
                <a:gd name="T92" fmla="*/ 524 w 1499"/>
                <a:gd name="T93" fmla="*/ 34 h 1500"/>
                <a:gd name="T94" fmla="*/ 325 w 1499"/>
                <a:gd name="T95" fmla="*/ 151 h 1500"/>
                <a:gd name="T96" fmla="*/ 1060 w 1499"/>
                <a:gd name="T97" fmla="*/ 67 h 1500"/>
                <a:gd name="T98" fmla="*/ 964 w 1499"/>
                <a:gd name="T99" fmla="*/ 40 h 1500"/>
                <a:gd name="T100" fmla="*/ 562 w 1499"/>
                <a:gd name="T101" fmla="*/ 32 h 1500"/>
                <a:gd name="T102" fmla="*/ 572 w 1499"/>
                <a:gd name="T103" fmla="*/ 39 h 1500"/>
                <a:gd name="T104" fmla="*/ 705 w 1499"/>
                <a:gd name="T105" fmla="*/ 18 h 1500"/>
                <a:gd name="T106" fmla="*/ 936 w 1499"/>
                <a:gd name="T107" fmla="*/ 26 h 1500"/>
                <a:gd name="T108" fmla="*/ 658 w 1499"/>
                <a:gd name="T109" fmla="*/ 6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99" h="1500">
                  <a:moveTo>
                    <a:pt x="750" y="1500"/>
                  </a:moveTo>
                  <a:cubicBezTo>
                    <a:pt x="744" y="1500"/>
                    <a:pt x="738" y="1500"/>
                    <a:pt x="733" y="1500"/>
                  </a:cubicBezTo>
                  <a:cubicBezTo>
                    <a:pt x="716" y="1499"/>
                    <a:pt x="699" y="1498"/>
                    <a:pt x="682" y="1497"/>
                  </a:cubicBezTo>
                  <a:cubicBezTo>
                    <a:pt x="677" y="1497"/>
                    <a:pt x="674" y="1492"/>
                    <a:pt x="674" y="1488"/>
                  </a:cubicBezTo>
                  <a:cubicBezTo>
                    <a:pt x="675" y="1483"/>
                    <a:pt x="679" y="1480"/>
                    <a:pt x="684" y="1480"/>
                  </a:cubicBezTo>
                  <a:cubicBezTo>
                    <a:pt x="700" y="1482"/>
                    <a:pt x="717" y="1482"/>
                    <a:pt x="733" y="1483"/>
                  </a:cubicBezTo>
                  <a:cubicBezTo>
                    <a:pt x="739" y="1483"/>
                    <a:pt x="744" y="1483"/>
                    <a:pt x="750" y="1483"/>
                  </a:cubicBezTo>
                  <a:cubicBezTo>
                    <a:pt x="803" y="1483"/>
                    <a:pt x="855" y="1477"/>
                    <a:pt x="906" y="1466"/>
                  </a:cubicBezTo>
                  <a:cubicBezTo>
                    <a:pt x="911" y="1465"/>
                    <a:pt x="915" y="1468"/>
                    <a:pt x="916" y="1473"/>
                  </a:cubicBezTo>
                  <a:cubicBezTo>
                    <a:pt x="917" y="1477"/>
                    <a:pt x="914" y="1482"/>
                    <a:pt x="910" y="1483"/>
                  </a:cubicBezTo>
                  <a:cubicBezTo>
                    <a:pt x="857" y="1494"/>
                    <a:pt x="804" y="1500"/>
                    <a:pt x="750" y="1500"/>
                  </a:cubicBezTo>
                  <a:close/>
                  <a:moveTo>
                    <a:pt x="638" y="1492"/>
                  </a:moveTo>
                  <a:cubicBezTo>
                    <a:pt x="638" y="1492"/>
                    <a:pt x="637" y="1492"/>
                    <a:pt x="637" y="1492"/>
                  </a:cubicBezTo>
                  <a:cubicBezTo>
                    <a:pt x="637" y="1491"/>
                    <a:pt x="637" y="1491"/>
                    <a:pt x="637" y="1491"/>
                  </a:cubicBezTo>
                  <a:cubicBezTo>
                    <a:pt x="634" y="1491"/>
                    <a:pt x="632" y="1490"/>
                    <a:pt x="631" y="1488"/>
                  </a:cubicBezTo>
                  <a:cubicBezTo>
                    <a:pt x="630" y="1486"/>
                    <a:pt x="629" y="1484"/>
                    <a:pt x="630" y="1482"/>
                  </a:cubicBezTo>
                  <a:cubicBezTo>
                    <a:pt x="630" y="1477"/>
                    <a:pt x="634" y="1474"/>
                    <a:pt x="639" y="1475"/>
                  </a:cubicBezTo>
                  <a:cubicBezTo>
                    <a:pt x="639" y="1475"/>
                    <a:pt x="639" y="1475"/>
                    <a:pt x="639" y="1475"/>
                  </a:cubicBezTo>
                  <a:cubicBezTo>
                    <a:pt x="639" y="1475"/>
                    <a:pt x="639" y="1475"/>
                    <a:pt x="639" y="1475"/>
                  </a:cubicBezTo>
                  <a:cubicBezTo>
                    <a:pt x="641" y="1475"/>
                    <a:pt x="643" y="1476"/>
                    <a:pt x="645" y="1478"/>
                  </a:cubicBezTo>
                  <a:cubicBezTo>
                    <a:pt x="646" y="1480"/>
                    <a:pt x="647" y="1482"/>
                    <a:pt x="646" y="1484"/>
                  </a:cubicBezTo>
                  <a:cubicBezTo>
                    <a:pt x="646" y="1489"/>
                    <a:pt x="642" y="1492"/>
                    <a:pt x="638" y="1492"/>
                  </a:cubicBezTo>
                  <a:close/>
                  <a:moveTo>
                    <a:pt x="593" y="1484"/>
                  </a:moveTo>
                  <a:cubicBezTo>
                    <a:pt x="593" y="1484"/>
                    <a:pt x="592" y="1483"/>
                    <a:pt x="592" y="1483"/>
                  </a:cubicBezTo>
                  <a:cubicBezTo>
                    <a:pt x="577" y="1480"/>
                    <a:pt x="562" y="1476"/>
                    <a:pt x="547" y="1472"/>
                  </a:cubicBezTo>
                  <a:cubicBezTo>
                    <a:pt x="545" y="1472"/>
                    <a:pt x="543" y="1470"/>
                    <a:pt x="542" y="1468"/>
                  </a:cubicBezTo>
                  <a:cubicBezTo>
                    <a:pt x="541" y="1466"/>
                    <a:pt x="541" y="1464"/>
                    <a:pt x="541" y="1462"/>
                  </a:cubicBezTo>
                  <a:cubicBezTo>
                    <a:pt x="543" y="1458"/>
                    <a:pt x="547" y="1455"/>
                    <a:pt x="552" y="1456"/>
                  </a:cubicBezTo>
                  <a:cubicBezTo>
                    <a:pt x="566" y="1460"/>
                    <a:pt x="581" y="1464"/>
                    <a:pt x="595" y="1467"/>
                  </a:cubicBezTo>
                  <a:cubicBezTo>
                    <a:pt x="597" y="1467"/>
                    <a:pt x="599" y="1469"/>
                    <a:pt x="601" y="1470"/>
                  </a:cubicBezTo>
                  <a:cubicBezTo>
                    <a:pt x="602" y="1472"/>
                    <a:pt x="602" y="1475"/>
                    <a:pt x="602" y="1477"/>
                  </a:cubicBezTo>
                  <a:cubicBezTo>
                    <a:pt x="601" y="1481"/>
                    <a:pt x="597" y="1484"/>
                    <a:pt x="593" y="1484"/>
                  </a:cubicBezTo>
                  <a:close/>
                  <a:moveTo>
                    <a:pt x="952" y="1472"/>
                  </a:moveTo>
                  <a:cubicBezTo>
                    <a:pt x="948" y="1472"/>
                    <a:pt x="945" y="1470"/>
                    <a:pt x="944" y="1466"/>
                  </a:cubicBezTo>
                  <a:cubicBezTo>
                    <a:pt x="943" y="1464"/>
                    <a:pt x="943" y="1462"/>
                    <a:pt x="944" y="1460"/>
                  </a:cubicBezTo>
                  <a:cubicBezTo>
                    <a:pt x="946" y="1458"/>
                    <a:pt x="947" y="1456"/>
                    <a:pt x="949" y="1456"/>
                  </a:cubicBezTo>
                  <a:cubicBezTo>
                    <a:pt x="964" y="1452"/>
                    <a:pt x="978" y="1447"/>
                    <a:pt x="992" y="1442"/>
                  </a:cubicBezTo>
                  <a:cubicBezTo>
                    <a:pt x="996" y="1441"/>
                    <a:pt x="1001" y="1443"/>
                    <a:pt x="1003" y="1447"/>
                  </a:cubicBezTo>
                  <a:cubicBezTo>
                    <a:pt x="1005" y="1452"/>
                    <a:pt x="1002" y="1457"/>
                    <a:pt x="998" y="1458"/>
                  </a:cubicBezTo>
                  <a:cubicBezTo>
                    <a:pt x="983" y="1463"/>
                    <a:pt x="969" y="1468"/>
                    <a:pt x="954" y="1472"/>
                  </a:cubicBezTo>
                  <a:cubicBezTo>
                    <a:pt x="954" y="1472"/>
                    <a:pt x="954" y="1472"/>
                    <a:pt x="954" y="1472"/>
                  </a:cubicBezTo>
                  <a:cubicBezTo>
                    <a:pt x="953" y="1472"/>
                    <a:pt x="953" y="1472"/>
                    <a:pt x="952" y="1472"/>
                  </a:cubicBezTo>
                  <a:close/>
                  <a:moveTo>
                    <a:pt x="506" y="1459"/>
                  </a:moveTo>
                  <a:cubicBezTo>
                    <a:pt x="505" y="1459"/>
                    <a:pt x="504" y="1459"/>
                    <a:pt x="504" y="1459"/>
                  </a:cubicBezTo>
                  <a:cubicBezTo>
                    <a:pt x="486" y="1453"/>
                    <a:pt x="468" y="1446"/>
                    <a:pt x="451" y="1438"/>
                  </a:cubicBezTo>
                  <a:cubicBezTo>
                    <a:pt x="399" y="1415"/>
                    <a:pt x="348" y="1386"/>
                    <a:pt x="302" y="1352"/>
                  </a:cubicBezTo>
                  <a:cubicBezTo>
                    <a:pt x="302" y="1352"/>
                    <a:pt x="302" y="1352"/>
                    <a:pt x="302" y="1352"/>
                  </a:cubicBezTo>
                  <a:cubicBezTo>
                    <a:pt x="298" y="1349"/>
                    <a:pt x="298" y="1344"/>
                    <a:pt x="300" y="1340"/>
                  </a:cubicBezTo>
                  <a:cubicBezTo>
                    <a:pt x="303" y="1336"/>
                    <a:pt x="309" y="1336"/>
                    <a:pt x="312" y="1338"/>
                  </a:cubicBezTo>
                  <a:cubicBezTo>
                    <a:pt x="358" y="1372"/>
                    <a:pt x="406" y="1400"/>
                    <a:pt x="458" y="1423"/>
                  </a:cubicBezTo>
                  <a:cubicBezTo>
                    <a:pt x="475" y="1430"/>
                    <a:pt x="492" y="1437"/>
                    <a:pt x="509" y="1443"/>
                  </a:cubicBezTo>
                  <a:cubicBezTo>
                    <a:pt x="514" y="1444"/>
                    <a:pt x="516" y="1449"/>
                    <a:pt x="514" y="1453"/>
                  </a:cubicBezTo>
                  <a:cubicBezTo>
                    <a:pt x="513" y="1457"/>
                    <a:pt x="510" y="1459"/>
                    <a:pt x="506" y="1459"/>
                  </a:cubicBezTo>
                  <a:close/>
                  <a:moveTo>
                    <a:pt x="1037" y="1442"/>
                  </a:moveTo>
                  <a:cubicBezTo>
                    <a:pt x="1034" y="1442"/>
                    <a:pt x="1031" y="1440"/>
                    <a:pt x="1029" y="1437"/>
                  </a:cubicBezTo>
                  <a:cubicBezTo>
                    <a:pt x="1028" y="1433"/>
                    <a:pt x="1030" y="1428"/>
                    <a:pt x="1034" y="1426"/>
                  </a:cubicBezTo>
                  <a:cubicBezTo>
                    <a:pt x="1038" y="1424"/>
                    <a:pt x="1043" y="1426"/>
                    <a:pt x="1045" y="1431"/>
                  </a:cubicBezTo>
                  <a:cubicBezTo>
                    <a:pt x="1047" y="1435"/>
                    <a:pt x="1045" y="1440"/>
                    <a:pt x="1040" y="1442"/>
                  </a:cubicBezTo>
                  <a:cubicBezTo>
                    <a:pt x="1039" y="1442"/>
                    <a:pt x="1038" y="1442"/>
                    <a:pt x="1037" y="1442"/>
                  </a:cubicBezTo>
                  <a:close/>
                  <a:moveTo>
                    <a:pt x="1078" y="1423"/>
                  </a:moveTo>
                  <a:cubicBezTo>
                    <a:pt x="1075" y="1423"/>
                    <a:pt x="1072" y="1422"/>
                    <a:pt x="1071" y="1419"/>
                  </a:cubicBezTo>
                  <a:cubicBezTo>
                    <a:pt x="1069" y="1415"/>
                    <a:pt x="1070" y="1409"/>
                    <a:pt x="1075" y="1407"/>
                  </a:cubicBezTo>
                  <a:cubicBezTo>
                    <a:pt x="1139" y="1376"/>
                    <a:pt x="1198" y="1335"/>
                    <a:pt x="1250" y="1286"/>
                  </a:cubicBezTo>
                  <a:cubicBezTo>
                    <a:pt x="1253" y="1283"/>
                    <a:pt x="1255" y="1281"/>
                    <a:pt x="1257" y="1279"/>
                  </a:cubicBezTo>
                  <a:cubicBezTo>
                    <a:pt x="1260" y="1276"/>
                    <a:pt x="1266" y="1276"/>
                    <a:pt x="1269" y="1280"/>
                  </a:cubicBezTo>
                  <a:cubicBezTo>
                    <a:pt x="1270" y="1281"/>
                    <a:pt x="1271" y="1283"/>
                    <a:pt x="1271" y="1286"/>
                  </a:cubicBezTo>
                  <a:cubicBezTo>
                    <a:pt x="1271" y="1288"/>
                    <a:pt x="1270" y="1290"/>
                    <a:pt x="1269" y="1292"/>
                  </a:cubicBezTo>
                  <a:cubicBezTo>
                    <a:pt x="1267" y="1294"/>
                    <a:pt x="1264" y="1296"/>
                    <a:pt x="1262" y="1298"/>
                  </a:cubicBezTo>
                  <a:cubicBezTo>
                    <a:pt x="1208" y="1348"/>
                    <a:pt x="1148" y="1390"/>
                    <a:pt x="1082" y="1423"/>
                  </a:cubicBezTo>
                  <a:cubicBezTo>
                    <a:pt x="1082" y="1423"/>
                    <a:pt x="1082" y="1423"/>
                    <a:pt x="1082" y="1423"/>
                  </a:cubicBezTo>
                  <a:cubicBezTo>
                    <a:pt x="1081" y="1423"/>
                    <a:pt x="1080" y="1423"/>
                    <a:pt x="1078" y="1423"/>
                  </a:cubicBezTo>
                  <a:close/>
                  <a:moveTo>
                    <a:pt x="272" y="1325"/>
                  </a:moveTo>
                  <a:cubicBezTo>
                    <a:pt x="270" y="1325"/>
                    <a:pt x="268" y="1325"/>
                    <a:pt x="266" y="1323"/>
                  </a:cubicBezTo>
                  <a:cubicBezTo>
                    <a:pt x="265" y="1322"/>
                    <a:pt x="264" y="1320"/>
                    <a:pt x="263" y="1318"/>
                  </a:cubicBezTo>
                  <a:cubicBezTo>
                    <a:pt x="263" y="1315"/>
                    <a:pt x="264" y="1313"/>
                    <a:pt x="265" y="1312"/>
                  </a:cubicBezTo>
                  <a:cubicBezTo>
                    <a:pt x="268" y="1308"/>
                    <a:pt x="274" y="1308"/>
                    <a:pt x="277" y="1310"/>
                  </a:cubicBezTo>
                  <a:cubicBezTo>
                    <a:pt x="281" y="1314"/>
                    <a:pt x="281" y="1319"/>
                    <a:pt x="278" y="1322"/>
                  </a:cubicBezTo>
                  <a:cubicBezTo>
                    <a:pt x="277" y="1324"/>
                    <a:pt x="274" y="1325"/>
                    <a:pt x="272" y="1325"/>
                  </a:cubicBezTo>
                  <a:close/>
                  <a:moveTo>
                    <a:pt x="238" y="1295"/>
                  </a:moveTo>
                  <a:cubicBezTo>
                    <a:pt x="236" y="1295"/>
                    <a:pt x="234" y="1294"/>
                    <a:pt x="232" y="1293"/>
                  </a:cubicBezTo>
                  <a:cubicBezTo>
                    <a:pt x="226" y="1287"/>
                    <a:pt x="219" y="1280"/>
                    <a:pt x="213" y="1274"/>
                  </a:cubicBezTo>
                  <a:cubicBezTo>
                    <a:pt x="209" y="1270"/>
                    <a:pt x="205" y="1265"/>
                    <a:pt x="200" y="1260"/>
                  </a:cubicBezTo>
                  <a:cubicBezTo>
                    <a:pt x="200" y="1260"/>
                    <a:pt x="200" y="1260"/>
                    <a:pt x="200" y="1260"/>
                  </a:cubicBezTo>
                  <a:cubicBezTo>
                    <a:pt x="197" y="1257"/>
                    <a:pt x="197" y="1251"/>
                    <a:pt x="201" y="1248"/>
                  </a:cubicBezTo>
                  <a:cubicBezTo>
                    <a:pt x="204" y="1245"/>
                    <a:pt x="209" y="1245"/>
                    <a:pt x="213" y="1249"/>
                  </a:cubicBezTo>
                  <a:cubicBezTo>
                    <a:pt x="217" y="1254"/>
                    <a:pt x="221" y="1258"/>
                    <a:pt x="226" y="1262"/>
                  </a:cubicBezTo>
                  <a:cubicBezTo>
                    <a:pt x="232" y="1269"/>
                    <a:pt x="238" y="1275"/>
                    <a:pt x="244" y="1281"/>
                  </a:cubicBezTo>
                  <a:cubicBezTo>
                    <a:pt x="246" y="1282"/>
                    <a:pt x="247" y="1284"/>
                    <a:pt x="247" y="1287"/>
                  </a:cubicBezTo>
                  <a:cubicBezTo>
                    <a:pt x="247" y="1289"/>
                    <a:pt x="246" y="1291"/>
                    <a:pt x="244" y="1293"/>
                  </a:cubicBezTo>
                  <a:cubicBezTo>
                    <a:pt x="243" y="1294"/>
                    <a:pt x="240" y="1295"/>
                    <a:pt x="238" y="1295"/>
                  </a:cubicBezTo>
                  <a:close/>
                  <a:moveTo>
                    <a:pt x="1294" y="1262"/>
                  </a:moveTo>
                  <a:cubicBezTo>
                    <a:pt x="1292" y="1262"/>
                    <a:pt x="1290" y="1261"/>
                    <a:pt x="1289" y="1259"/>
                  </a:cubicBezTo>
                  <a:cubicBezTo>
                    <a:pt x="1287" y="1258"/>
                    <a:pt x="1286" y="1256"/>
                    <a:pt x="1286" y="1253"/>
                  </a:cubicBezTo>
                  <a:cubicBezTo>
                    <a:pt x="1286" y="1251"/>
                    <a:pt x="1287" y="1249"/>
                    <a:pt x="1288" y="1247"/>
                  </a:cubicBezTo>
                  <a:cubicBezTo>
                    <a:pt x="1298" y="1237"/>
                    <a:pt x="1308" y="1225"/>
                    <a:pt x="1318" y="1214"/>
                  </a:cubicBezTo>
                  <a:cubicBezTo>
                    <a:pt x="1320" y="1210"/>
                    <a:pt x="1326" y="1210"/>
                    <a:pt x="1330" y="1212"/>
                  </a:cubicBezTo>
                  <a:cubicBezTo>
                    <a:pt x="1331" y="1214"/>
                    <a:pt x="1332" y="1216"/>
                    <a:pt x="1333" y="1218"/>
                  </a:cubicBezTo>
                  <a:cubicBezTo>
                    <a:pt x="1333" y="1220"/>
                    <a:pt x="1332" y="1223"/>
                    <a:pt x="1331" y="1224"/>
                  </a:cubicBezTo>
                  <a:cubicBezTo>
                    <a:pt x="1321" y="1236"/>
                    <a:pt x="1311" y="1248"/>
                    <a:pt x="1301" y="1259"/>
                  </a:cubicBezTo>
                  <a:cubicBezTo>
                    <a:pt x="1299" y="1261"/>
                    <a:pt x="1297" y="1262"/>
                    <a:pt x="1294" y="1262"/>
                  </a:cubicBezTo>
                  <a:close/>
                  <a:moveTo>
                    <a:pt x="177" y="1229"/>
                  </a:moveTo>
                  <a:cubicBezTo>
                    <a:pt x="174" y="1229"/>
                    <a:pt x="172" y="1228"/>
                    <a:pt x="170" y="1226"/>
                  </a:cubicBezTo>
                  <a:cubicBezTo>
                    <a:pt x="122" y="1167"/>
                    <a:pt x="83" y="1103"/>
                    <a:pt x="55" y="1033"/>
                  </a:cubicBezTo>
                  <a:cubicBezTo>
                    <a:pt x="55" y="1032"/>
                    <a:pt x="54" y="1031"/>
                    <a:pt x="54" y="1030"/>
                  </a:cubicBezTo>
                  <a:cubicBezTo>
                    <a:pt x="52" y="1025"/>
                    <a:pt x="54" y="1021"/>
                    <a:pt x="58" y="1019"/>
                  </a:cubicBezTo>
                  <a:cubicBezTo>
                    <a:pt x="63" y="1017"/>
                    <a:pt x="68" y="1019"/>
                    <a:pt x="69" y="1023"/>
                  </a:cubicBezTo>
                  <a:cubicBezTo>
                    <a:pt x="70" y="1024"/>
                    <a:pt x="70" y="1025"/>
                    <a:pt x="70" y="1026"/>
                  </a:cubicBezTo>
                  <a:cubicBezTo>
                    <a:pt x="71" y="1027"/>
                    <a:pt x="71" y="1027"/>
                    <a:pt x="71" y="1027"/>
                  </a:cubicBezTo>
                  <a:cubicBezTo>
                    <a:pt x="98" y="1095"/>
                    <a:pt x="136" y="1158"/>
                    <a:pt x="183" y="1215"/>
                  </a:cubicBezTo>
                  <a:cubicBezTo>
                    <a:pt x="186" y="1219"/>
                    <a:pt x="186" y="1224"/>
                    <a:pt x="182" y="1227"/>
                  </a:cubicBezTo>
                  <a:cubicBezTo>
                    <a:pt x="180" y="1228"/>
                    <a:pt x="179" y="1229"/>
                    <a:pt x="177" y="1229"/>
                  </a:cubicBezTo>
                  <a:close/>
                  <a:moveTo>
                    <a:pt x="1352" y="1192"/>
                  </a:moveTo>
                  <a:cubicBezTo>
                    <a:pt x="1350" y="1192"/>
                    <a:pt x="1348" y="1191"/>
                    <a:pt x="1347" y="1190"/>
                  </a:cubicBezTo>
                  <a:cubicBezTo>
                    <a:pt x="1343" y="1187"/>
                    <a:pt x="1342" y="1182"/>
                    <a:pt x="1345" y="1178"/>
                  </a:cubicBezTo>
                  <a:cubicBezTo>
                    <a:pt x="1345" y="1178"/>
                    <a:pt x="1345" y="1178"/>
                    <a:pt x="1345" y="1178"/>
                  </a:cubicBezTo>
                  <a:cubicBezTo>
                    <a:pt x="1345" y="1178"/>
                    <a:pt x="1345" y="1178"/>
                    <a:pt x="1345" y="1178"/>
                  </a:cubicBezTo>
                  <a:cubicBezTo>
                    <a:pt x="1348" y="1174"/>
                    <a:pt x="1353" y="1174"/>
                    <a:pt x="1357" y="1176"/>
                  </a:cubicBezTo>
                  <a:cubicBezTo>
                    <a:pt x="1360" y="1179"/>
                    <a:pt x="1361" y="1184"/>
                    <a:pt x="1359" y="1188"/>
                  </a:cubicBezTo>
                  <a:cubicBezTo>
                    <a:pt x="1357" y="1190"/>
                    <a:pt x="1354" y="1192"/>
                    <a:pt x="1352" y="1192"/>
                  </a:cubicBezTo>
                  <a:close/>
                  <a:moveTo>
                    <a:pt x="1377" y="1154"/>
                  </a:moveTo>
                  <a:cubicBezTo>
                    <a:pt x="1375" y="1154"/>
                    <a:pt x="1374" y="1154"/>
                    <a:pt x="1373" y="1153"/>
                  </a:cubicBezTo>
                  <a:cubicBezTo>
                    <a:pt x="1369" y="1150"/>
                    <a:pt x="1367" y="1145"/>
                    <a:pt x="1370" y="1141"/>
                  </a:cubicBezTo>
                  <a:cubicBezTo>
                    <a:pt x="1387" y="1114"/>
                    <a:pt x="1402" y="1086"/>
                    <a:pt x="1416" y="1057"/>
                  </a:cubicBezTo>
                  <a:cubicBezTo>
                    <a:pt x="1433" y="1019"/>
                    <a:pt x="1448" y="978"/>
                    <a:pt x="1459" y="937"/>
                  </a:cubicBezTo>
                  <a:cubicBezTo>
                    <a:pt x="1460" y="932"/>
                    <a:pt x="1465" y="930"/>
                    <a:pt x="1469" y="931"/>
                  </a:cubicBezTo>
                  <a:cubicBezTo>
                    <a:pt x="1474" y="932"/>
                    <a:pt x="1476" y="937"/>
                    <a:pt x="1475" y="941"/>
                  </a:cubicBezTo>
                  <a:cubicBezTo>
                    <a:pt x="1464" y="983"/>
                    <a:pt x="1449" y="1025"/>
                    <a:pt x="1431" y="1064"/>
                  </a:cubicBezTo>
                  <a:cubicBezTo>
                    <a:pt x="1417" y="1094"/>
                    <a:pt x="1402" y="1123"/>
                    <a:pt x="1384" y="1150"/>
                  </a:cubicBezTo>
                  <a:cubicBezTo>
                    <a:pt x="1383" y="1153"/>
                    <a:pt x="1380" y="1154"/>
                    <a:pt x="1377" y="1154"/>
                  </a:cubicBezTo>
                  <a:close/>
                  <a:moveTo>
                    <a:pt x="46" y="993"/>
                  </a:moveTo>
                  <a:cubicBezTo>
                    <a:pt x="42" y="993"/>
                    <a:pt x="39" y="990"/>
                    <a:pt x="38" y="987"/>
                  </a:cubicBezTo>
                  <a:cubicBezTo>
                    <a:pt x="37" y="985"/>
                    <a:pt x="37" y="982"/>
                    <a:pt x="38" y="980"/>
                  </a:cubicBezTo>
                  <a:cubicBezTo>
                    <a:pt x="39" y="978"/>
                    <a:pt x="41" y="977"/>
                    <a:pt x="43" y="976"/>
                  </a:cubicBezTo>
                  <a:cubicBezTo>
                    <a:pt x="48" y="975"/>
                    <a:pt x="52" y="977"/>
                    <a:pt x="54" y="981"/>
                  </a:cubicBezTo>
                  <a:cubicBezTo>
                    <a:pt x="54" y="981"/>
                    <a:pt x="54" y="981"/>
                    <a:pt x="54" y="981"/>
                  </a:cubicBezTo>
                  <a:cubicBezTo>
                    <a:pt x="54" y="981"/>
                    <a:pt x="54" y="981"/>
                    <a:pt x="54" y="981"/>
                  </a:cubicBezTo>
                  <a:cubicBezTo>
                    <a:pt x="55" y="986"/>
                    <a:pt x="53" y="991"/>
                    <a:pt x="49" y="992"/>
                  </a:cubicBezTo>
                  <a:cubicBezTo>
                    <a:pt x="48" y="992"/>
                    <a:pt x="47" y="993"/>
                    <a:pt x="46" y="993"/>
                  </a:cubicBezTo>
                  <a:close/>
                  <a:moveTo>
                    <a:pt x="33" y="949"/>
                  </a:moveTo>
                  <a:cubicBezTo>
                    <a:pt x="29" y="949"/>
                    <a:pt x="26" y="947"/>
                    <a:pt x="25" y="943"/>
                  </a:cubicBezTo>
                  <a:cubicBezTo>
                    <a:pt x="21" y="928"/>
                    <a:pt x="17" y="913"/>
                    <a:pt x="14" y="898"/>
                  </a:cubicBezTo>
                  <a:cubicBezTo>
                    <a:pt x="14" y="896"/>
                    <a:pt x="14" y="894"/>
                    <a:pt x="16" y="892"/>
                  </a:cubicBezTo>
                  <a:cubicBezTo>
                    <a:pt x="17" y="890"/>
                    <a:pt x="19" y="889"/>
                    <a:pt x="21" y="888"/>
                  </a:cubicBezTo>
                  <a:cubicBezTo>
                    <a:pt x="26" y="887"/>
                    <a:pt x="30" y="891"/>
                    <a:pt x="31" y="895"/>
                  </a:cubicBezTo>
                  <a:cubicBezTo>
                    <a:pt x="34" y="910"/>
                    <a:pt x="37" y="924"/>
                    <a:pt x="41" y="939"/>
                  </a:cubicBezTo>
                  <a:cubicBezTo>
                    <a:pt x="42" y="943"/>
                    <a:pt x="40" y="948"/>
                    <a:pt x="35" y="949"/>
                  </a:cubicBezTo>
                  <a:cubicBezTo>
                    <a:pt x="34" y="949"/>
                    <a:pt x="34" y="949"/>
                    <a:pt x="33" y="949"/>
                  </a:cubicBezTo>
                  <a:close/>
                  <a:moveTo>
                    <a:pt x="1477" y="903"/>
                  </a:moveTo>
                  <a:cubicBezTo>
                    <a:pt x="1477" y="903"/>
                    <a:pt x="1476" y="903"/>
                    <a:pt x="1476" y="903"/>
                  </a:cubicBezTo>
                  <a:cubicBezTo>
                    <a:pt x="1473" y="903"/>
                    <a:pt x="1471" y="901"/>
                    <a:pt x="1470" y="900"/>
                  </a:cubicBezTo>
                  <a:cubicBezTo>
                    <a:pt x="1469" y="898"/>
                    <a:pt x="1468" y="895"/>
                    <a:pt x="1469" y="893"/>
                  </a:cubicBezTo>
                  <a:cubicBezTo>
                    <a:pt x="1472" y="879"/>
                    <a:pt x="1474" y="864"/>
                    <a:pt x="1476" y="849"/>
                  </a:cubicBezTo>
                  <a:cubicBezTo>
                    <a:pt x="1477" y="845"/>
                    <a:pt x="1481" y="841"/>
                    <a:pt x="1486" y="842"/>
                  </a:cubicBezTo>
                  <a:cubicBezTo>
                    <a:pt x="1488" y="842"/>
                    <a:pt x="1490" y="843"/>
                    <a:pt x="1491" y="845"/>
                  </a:cubicBezTo>
                  <a:cubicBezTo>
                    <a:pt x="1493" y="847"/>
                    <a:pt x="1493" y="849"/>
                    <a:pt x="1493" y="851"/>
                  </a:cubicBezTo>
                  <a:cubicBezTo>
                    <a:pt x="1491" y="866"/>
                    <a:pt x="1488" y="882"/>
                    <a:pt x="1486" y="897"/>
                  </a:cubicBezTo>
                  <a:cubicBezTo>
                    <a:pt x="1485" y="897"/>
                    <a:pt x="1485" y="897"/>
                    <a:pt x="1485" y="897"/>
                  </a:cubicBezTo>
                  <a:cubicBezTo>
                    <a:pt x="1485" y="901"/>
                    <a:pt x="1481" y="903"/>
                    <a:pt x="1477" y="903"/>
                  </a:cubicBezTo>
                  <a:close/>
                  <a:moveTo>
                    <a:pt x="15" y="861"/>
                  </a:moveTo>
                  <a:cubicBezTo>
                    <a:pt x="11" y="861"/>
                    <a:pt x="7" y="857"/>
                    <a:pt x="7" y="853"/>
                  </a:cubicBezTo>
                  <a:cubicBezTo>
                    <a:pt x="2" y="819"/>
                    <a:pt x="0" y="784"/>
                    <a:pt x="0" y="750"/>
                  </a:cubicBezTo>
                  <a:cubicBezTo>
                    <a:pt x="0" y="708"/>
                    <a:pt x="3" y="666"/>
                    <a:pt x="10" y="625"/>
                  </a:cubicBezTo>
                  <a:cubicBezTo>
                    <a:pt x="11" y="621"/>
                    <a:pt x="15" y="618"/>
                    <a:pt x="20" y="618"/>
                  </a:cubicBezTo>
                  <a:cubicBezTo>
                    <a:pt x="24" y="619"/>
                    <a:pt x="28" y="624"/>
                    <a:pt x="27" y="628"/>
                  </a:cubicBezTo>
                  <a:cubicBezTo>
                    <a:pt x="20" y="668"/>
                    <a:pt x="17" y="709"/>
                    <a:pt x="17" y="750"/>
                  </a:cubicBezTo>
                  <a:cubicBezTo>
                    <a:pt x="17" y="784"/>
                    <a:pt x="19" y="818"/>
                    <a:pt x="24" y="851"/>
                  </a:cubicBezTo>
                  <a:cubicBezTo>
                    <a:pt x="24" y="856"/>
                    <a:pt x="21" y="860"/>
                    <a:pt x="16" y="861"/>
                  </a:cubicBezTo>
                  <a:cubicBezTo>
                    <a:pt x="16" y="861"/>
                    <a:pt x="16" y="861"/>
                    <a:pt x="15" y="861"/>
                  </a:cubicBezTo>
                  <a:close/>
                  <a:moveTo>
                    <a:pt x="1489" y="814"/>
                  </a:moveTo>
                  <a:cubicBezTo>
                    <a:pt x="1489" y="814"/>
                    <a:pt x="1489" y="814"/>
                    <a:pt x="1489" y="814"/>
                  </a:cubicBezTo>
                  <a:cubicBezTo>
                    <a:pt x="1486" y="814"/>
                    <a:pt x="1484" y="813"/>
                    <a:pt x="1483" y="811"/>
                  </a:cubicBezTo>
                  <a:cubicBezTo>
                    <a:pt x="1481" y="809"/>
                    <a:pt x="1481" y="807"/>
                    <a:pt x="1481" y="805"/>
                  </a:cubicBezTo>
                  <a:cubicBezTo>
                    <a:pt x="1481" y="800"/>
                    <a:pt x="1485" y="796"/>
                    <a:pt x="1490" y="797"/>
                  </a:cubicBezTo>
                  <a:cubicBezTo>
                    <a:pt x="1495" y="797"/>
                    <a:pt x="1498" y="801"/>
                    <a:pt x="1498" y="806"/>
                  </a:cubicBezTo>
                  <a:cubicBezTo>
                    <a:pt x="1497" y="810"/>
                    <a:pt x="1494" y="814"/>
                    <a:pt x="1489" y="814"/>
                  </a:cubicBezTo>
                  <a:close/>
                  <a:moveTo>
                    <a:pt x="1491" y="725"/>
                  </a:moveTo>
                  <a:cubicBezTo>
                    <a:pt x="1486" y="725"/>
                    <a:pt x="1482" y="721"/>
                    <a:pt x="1482" y="716"/>
                  </a:cubicBezTo>
                  <a:cubicBezTo>
                    <a:pt x="1481" y="702"/>
                    <a:pt x="1480" y="687"/>
                    <a:pt x="1479" y="672"/>
                  </a:cubicBezTo>
                  <a:cubicBezTo>
                    <a:pt x="1479" y="670"/>
                    <a:pt x="1479" y="667"/>
                    <a:pt x="1481" y="666"/>
                  </a:cubicBezTo>
                  <a:cubicBezTo>
                    <a:pt x="1482" y="664"/>
                    <a:pt x="1484" y="663"/>
                    <a:pt x="1486" y="663"/>
                  </a:cubicBezTo>
                  <a:cubicBezTo>
                    <a:pt x="1491" y="662"/>
                    <a:pt x="1495" y="665"/>
                    <a:pt x="1496" y="670"/>
                  </a:cubicBezTo>
                  <a:cubicBezTo>
                    <a:pt x="1497" y="685"/>
                    <a:pt x="1498" y="700"/>
                    <a:pt x="1499" y="716"/>
                  </a:cubicBezTo>
                  <a:cubicBezTo>
                    <a:pt x="1499" y="720"/>
                    <a:pt x="1496" y="724"/>
                    <a:pt x="1491" y="725"/>
                  </a:cubicBezTo>
                  <a:cubicBezTo>
                    <a:pt x="1491" y="725"/>
                    <a:pt x="1491" y="725"/>
                    <a:pt x="1491" y="725"/>
                  </a:cubicBezTo>
                  <a:close/>
                  <a:moveTo>
                    <a:pt x="1481" y="635"/>
                  </a:moveTo>
                  <a:cubicBezTo>
                    <a:pt x="1477" y="635"/>
                    <a:pt x="1473" y="632"/>
                    <a:pt x="1473" y="628"/>
                  </a:cubicBezTo>
                  <a:cubicBezTo>
                    <a:pt x="1472" y="625"/>
                    <a:pt x="1473" y="623"/>
                    <a:pt x="1474" y="621"/>
                  </a:cubicBezTo>
                  <a:cubicBezTo>
                    <a:pt x="1475" y="619"/>
                    <a:pt x="1477" y="618"/>
                    <a:pt x="1480" y="618"/>
                  </a:cubicBezTo>
                  <a:cubicBezTo>
                    <a:pt x="1484" y="617"/>
                    <a:pt x="1489" y="620"/>
                    <a:pt x="1489" y="625"/>
                  </a:cubicBezTo>
                  <a:cubicBezTo>
                    <a:pt x="1490" y="627"/>
                    <a:pt x="1489" y="629"/>
                    <a:pt x="1488" y="631"/>
                  </a:cubicBezTo>
                  <a:cubicBezTo>
                    <a:pt x="1487" y="633"/>
                    <a:pt x="1485" y="634"/>
                    <a:pt x="1482" y="635"/>
                  </a:cubicBezTo>
                  <a:cubicBezTo>
                    <a:pt x="1482" y="635"/>
                    <a:pt x="1482" y="635"/>
                    <a:pt x="1481" y="635"/>
                  </a:cubicBezTo>
                  <a:close/>
                  <a:moveTo>
                    <a:pt x="27" y="591"/>
                  </a:moveTo>
                  <a:cubicBezTo>
                    <a:pt x="27" y="591"/>
                    <a:pt x="27" y="591"/>
                    <a:pt x="27" y="591"/>
                  </a:cubicBezTo>
                  <a:cubicBezTo>
                    <a:pt x="27" y="591"/>
                    <a:pt x="27" y="591"/>
                    <a:pt x="27" y="591"/>
                  </a:cubicBezTo>
                  <a:cubicBezTo>
                    <a:pt x="27" y="591"/>
                    <a:pt x="26" y="591"/>
                    <a:pt x="25" y="591"/>
                  </a:cubicBezTo>
                  <a:cubicBezTo>
                    <a:pt x="21" y="590"/>
                    <a:pt x="18" y="585"/>
                    <a:pt x="19" y="580"/>
                  </a:cubicBezTo>
                  <a:cubicBezTo>
                    <a:pt x="20" y="576"/>
                    <a:pt x="25" y="573"/>
                    <a:pt x="29" y="574"/>
                  </a:cubicBezTo>
                  <a:cubicBezTo>
                    <a:pt x="34" y="575"/>
                    <a:pt x="37" y="580"/>
                    <a:pt x="35" y="584"/>
                  </a:cubicBezTo>
                  <a:cubicBezTo>
                    <a:pt x="35" y="588"/>
                    <a:pt x="31" y="591"/>
                    <a:pt x="27" y="591"/>
                  </a:cubicBezTo>
                  <a:close/>
                  <a:moveTo>
                    <a:pt x="1472" y="590"/>
                  </a:moveTo>
                  <a:cubicBezTo>
                    <a:pt x="1468" y="590"/>
                    <a:pt x="1465" y="588"/>
                    <a:pt x="1464" y="584"/>
                  </a:cubicBezTo>
                  <a:cubicBezTo>
                    <a:pt x="1453" y="535"/>
                    <a:pt x="1436" y="488"/>
                    <a:pt x="1416" y="443"/>
                  </a:cubicBezTo>
                  <a:cubicBezTo>
                    <a:pt x="1405" y="420"/>
                    <a:pt x="1394" y="398"/>
                    <a:pt x="1381" y="377"/>
                  </a:cubicBezTo>
                  <a:cubicBezTo>
                    <a:pt x="1379" y="373"/>
                    <a:pt x="1380" y="368"/>
                    <a:pt x="1384" y="365"/>
                  </a:cubicBezTo>
                  <a:cubicBezTo>
                    <a:pt x="1388" y="363"/>
                    <a:pt x="1393" y="364"/>
                    <a:pt x="1396" y="368"/>
                  </a:cubicBezTo>
                  <a:cubicBezTo>
                    <a:pt x="1408" y="390"/>
                    <a:pt x="1420" y="413"/>
                    <a:pt x="1431" y="436"/>
                  </a:cubicBezTo>
                  <a:cubicBezTo>
                    <a:pt x="1452" y="481"/>
                    <a:pt x="1469" y="530"/>
                    <a:pt x="1480" y="579"/>
                  </a:cubicBezTo>
                  <a:cubicBezTo>
                    <a:pt x="1480" y="580"/>
                    <a:pt x="1480" y="580"/>
                    <a:pt x="1480" y="580"/>
                  </a:cubicBezTo>
                  <a:cubicBezTo>
                    <a:pt x="1481" y="584"/>
                    <a:pt x="1479" y="589"/>
                    <a:pt x="1474" y="590"/>
                  </a:cubicBezTo>
                  <a:cubicBezTo>
                    <a:pt x="1473" y="590"/>
                    <a:pt x="1473" y="590"/>
                    <a:pt x="1472" y="590"/>
                  </a:cubicBezTo>
                  <a:close/>
                  <a:moveTo>
                    <a:pt x="39" y="547"/>
                  </a:moveTo>
                  <a:cubicBezTo>
                    <a:pt x="38" y="547"/>
                    <a:pt x="37" y="547"/>
                    <a:pt x="36" y="547"/>
                  </a:cubicBezTo>
                  <a:cubicBezTo>
                    <a:pt x="34" y="546"/>
                    <a:pt x="32" y="545"/>
                    <a:pt x="31" y="543"/>
                  </a:cubicBezTo>
                  <a:cubicBezTo>
                    <a:pt x="30" y="541"/>
                    <a:pt x="30" y="538"/>
                    <a:pt x="31" y="536"/>
                  </a:cubicBezTo>
                  <a:cubicBezTo>
                    <a:pt x="35" y="522"/>
                    <a:pt x="40" y="507"/>
                    <a:pt x="45" y="493"/>
                  </a:cubicBezTo>
                  <a:cubicBezTo>
                    <a:pt x="47" y="488"/>
                    <a:pt x="52" y="486"/>
                    <a:pt x="56" y="488"/>
                  </a:cubicBezTo>
                  <a:cubicBezTo>
                    <a:pt x="60" y="489"/>
                    <a:pt x="63" y="494"/>
                    <a:pt x="61" y="499"/>
                  </a:cubicBezTo>
                  <a:cubicBezTo>
                    <a:pt x="56" y="513"/>
                    <a:pt x="51" y="527"/>
                    <a:pt x="47" y="541"/>
                  </a:cubicBezTo>
                  <a:cubicBezTo>
                    <a:pt x="46" y="545"/>
                    <a:pt x="42" y="547"/>
                    <a:pt x="39" y="547"/>
                  </a:cubicBezTo>
                  <a:close/>
                  <a:moveTo>
                    <a:pt x="70" y="462"/>
                  </a:moveTo>
                  <a:cubicBezTo>
                    <a:pt x="69" y="462"/>
                    <a:pt x="67" y="462"/>
                    <a:pt x="66" y="461"/>
                  </a:cubicBezTo>
                  <a:cubicBezTo>
                    <a:pt x="64" y="461"/>
                    <a:pt x="63" y="459"/>
                    <a:pt x="62" y="457"/>
                  </a:cubicBezTo>
                  <a:cubicBezTo>
                    <a:pt x="61" y="455"/>
                    <a:pt x="61" y="452"/>
                    <a:pt x="62" y="450"/>
                  </a:cubicBezTo>
                  <a:cubicBezTo>
                    <a:pt x="93" y="380"/>
                    <a:pt x="134" y="316"/>
                    <a:pt x="184" y="258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7" y="254"/>
                    <a:pt x="193" y="254"/>
                    <a:pt x="196" y="257"/>
                  </a:cubicBezTo>
                  <a:cubicBezTo>
                    <a:pt x="199" y="260"/>
                    <a:pt x="200" y="265"/>
                    <a:pt x="197" y="269"/>
                  </a:cubicBezTo>
                  <a:cubicBezTo>
                    <a:pt x="147" y="325"/>
                    <a:pt x="107" y="389"/>
                    <a:pt x="78" y="457"/>
                  </a:cubicBezTo>
                  <a:cubicBezTo>
                    <a:pt x="76" y="460"/>
                    <a:pt x="73" y="462"/>
                    <a:pt x="70" y="462"/>
                  </a:cubicBezTo>
                  <a:close/>
                  <a:moveTo>
                    <a:pt x="1364" y="343"/>
                  </a:moveTo>
                  <a:cubicBezTo>
                    <a:pt x="1364" y="343"/>
                    <a:pt x="1364" y="343"/>
                    <a:pt x="1364" y="343"/>
                  </a:cubicBezTo>
                  <a:cubicBezTo>
                    <a:pt x="1361" y="343"/>
                    <a:pt x="1359" y="341"/>
                    <a:pt x="1357" y="339"/>
                  </a:cubicBezTo>
                  <a:cubicBezTo>
                    <a:pt x="1349" y="327"/>
                    <a:pt x="1340" y="315"/>
                    <a:pt x="1331" y="303"/>
                  </a:cubicBezTo>
                  <a:cubicBezTo>
                    <a:pt x="1328" y="299"/>
                    <a:pt x="1329" y="294"/>
                    <a:pt x="1332" y="291"/>
                  </a:cubicBezTo>
                  <a:cubicBezTo>
                    <a:pt x="1336" y="288"/>
                    <a:pt x="1341" y="289"/>
                    <a:pt x="1344" y="293"/>
                  </a:cubicBezTo>
                  <a:cubicBezTo>
                    <a:pt x="1353" y="304"/>
                    <a:pt x="1362" y="317"/>
                    <a:pt x="1371" y="330"/>
                  </a:cubicBezTo>
                  <a:cubicBezTo>
                    <a:pt x="1371" y="330"/>
                    <a:pt x="1371" y="330"/>
                    <a:pt x="1371" y="330"/>
                  </a:cubicBezTo>
                  <a:cubicBezTo>
                    <a:pt x="1372" y="332"/>
                    <a:pt x="1373" y="334"/>
                    <a:pt x="1372" y="336"/>
                  </a:cubicBezTo>
                  <a:cubicBezTo>
                    <a:pt x="1372" y="338"/>
                    <a:pt x="1371" y="340"/>
                    <a:pt x="1369" y="341"/>
                  </a:cubicBezTo>
                  <a:cubicBezTo>
                    <a:pt x="1367" y="342"/>
                    <a:pt x="1366" y="343"/>
                    <a:pt x="1364" y="343"/>
                  </a:cubicBezTo>
                  <a:close/>
                  <a:moveTo>
                    <a:pt x="1309" y="271"/>
                  </a:moveTo>
                  <a:cubicBezTo>
                    <a:pt x="1306" y="271"/>
                    <a:pt x="1304" y="270"/>
                    <a:pt x="1302" y="268"/>
                  </a:cubicBezTo>
                  <a:cubicBezTo>
                    <a:pt x="1301" y="267"/>
                    <a:pt x="1300" y="264"/>
                    <a:pt x="1300" y="262"/>
                  </a:cubicBezTo>
                  <a:cubicBezTo>
                    <a:pt x="1300" y="260"/>
                    <a:pt x="1301" y="258"/>
                    <a:pt x="1303" y="256"/>
                  </a:cubicBezTo>
                  <a:cubicBezTo>
                    <a:pt x="1307" y="253"/>
                    <a:pt x="1312" y="254"/>
                    <a:pt x="1315" y="257"/>
                  </a:cubicBezTo>
                  <a:cubicBezTo>
                    <a:pt x="1315" y="257"/>
                    <a:pt x="1315" y="257"/>
                    <a:pt x="1315" y="257"/>
                  </a:cubicBezTo>
                  <a:cubicBezTo>
                    <a:pt x="1318" y="261"/>
                    <a:pt x="1318" y="266"/>
                    <a:pt x="1314" y="269"/>
                  </a:cubicBezTo>
                  <a:cubicBezTo>
                    <a:pt x="1313" y="270"/>
                    <a:pt x="1311" y="271"/>
                    <a:pt x="1309" y="271"/>
                  </a:cubicBezTo>
                  <a:close/>
                  <a:moveTo>
                    <a:pt x="221" y="238"/>
                  </a:moveTo>
                  <a:cubicBezTo>
                    <a:pt x="219" y="238"/>
                    <a:pt x="217" y="238"/>
                    <a:pt x="215" y="236"/>
                  </a:cubicBezTo>
                  <a:cubicBezTo>
                    <a:pt x="212" y="233"/>
                    <a:pt x="212" y="227"/>
                    <a:pt x="215" y="224"/>
                  </a:cubicBezTo>
                  <a:cubicBezTo>
                    <a:pt x="218" y="221"/>
                    <a:pt x="224" y="221"/>
                    <a:pt x="227" y="224"/>
                  </a:cubicBezTo>
                  <a:cubicBezTo>
                    <a:pt x="230" y="227"/>
                    <a:pt x="230" y="233"/>
                    <a:pt x="227" y="236"/>
                  </a:cubicBezTo>
                  <a:cubicBezTo>
                    <a:pt x="226" y="238"/>
                    <a:pt x="223" y="238"/>
                    <a:pt x="221" y="238"/>
                  </a:cubicBezTo>
                  <a:close/>
                  <a:moveTo>
                    <a:pt x="1278" y="238"/>
                  </a:moveTo>
                  <a:cubicBezTo>
                    <a:pt x="1276" y="238"/>
                    <a:pt x="1274" y="237"/>
                    <a:pt x="1272" y="236"/>
                  </a:cubicBezTo>
                  <a:cubicBezTo>
                    <a:pt x="1265" y="228"/>
                    <a:pt x="1257" y="221"/>
                    <a:pt x="1250" y="214"/>
                  </a:cubicBezTo>
                  <a:cubicBezTo>
                    <a:pt x="1203" y="170"/>
                    <a:pt x="1150" y="133"/>
                    <a:pt x="1093" y="102"/>
                  </a:cubicBezTo>
                  <a:cubicBezTo>
                    <a:pt x="1091" y="101"/>
                    <a:pt x="1090" y="99"/>
                    <a:pt x="1089" y="97"/>
                  </a:cubicBezTo>
                  <a:cubicBezTo>
                    <a:pt x="1089" y="95"/>
                    <a:pt x="1089" y="93"/>
                    <a:pt x="1090" y="91"/>
                  </a:cubicBezTo>
                  <a:cubicBezTo>
                    <a:pt x="1092" y="87"/>
                    <a:pt x="1097" y="85"/>
                    <a:pt x="1101" y="87"/>
                  </a:cubicBezTo>
                  <a:cubicBezTo>
                    <a:pt x="1160" y="118"/>
                    <a:pt x="1214" y="157"/>
                    <a:pt x="1262" y="202"/>
                  </a:cubicBezTo>
                  <a:cubicBezTo>
                    <a:pt x="1269" y="209"/>
                    <a:pt x="1277" y="216"/>
                    <a:pt x="1284" y="224"/>
                  </a:cubicBezTo>
                  <a:cubicBezTo>
                    <a:pt x="1287" y="227"/>
                    <a:pt x="1287" y="232"/>
                    <a:pt x="1284" y="236"/>
                  </a:cubicBezTo>
                  <a:cubicBezTo>
                    <a:pt x="1282" y="237"/>
                    <a:pt x="1280" y="238"/>
                    <a:pt x="1278" y="238"/>
                  </a:cubicBezTo>
                  <a:close/>
                  <a:moveTo>
                    <a:pt x="254" y="207"/>
                  </a:moveTo>
                  <a:cubicBezTo>
                    <a:pt x="251" y="207"/>
                    <a:pt x="249" y="206"/>
                    <a:pt x="247" y="204"/>
                  </a:cubicBezTo>
                  <a:cubicBezTo>
                    <a:pt x="246" y="203"/>
                    <a:pt x="245" y="201"/>
                    <a:pt x="245" y="198"/>
                  </a:cubicBezTo>
                  <a:cubicBezTo>
                    <a:pt x="245" y="196"/>
                    <a:pt x="246" y="194"/>
                    <a:pt x="248" y="192"/>
                  </a:cubicBezTo>
                  <a:cubicBezTo>
                    <a:pt x="259" y="182"/>
                    <a:pt x="271" y="172"/>
                    <a:pt x="283" y="163"/>
                  </a:cubicBezTo>
                  <a:cubicBezTo>
                    <a:pt x="287" y="160"/>
                    <a:pt x="292" y="161"/>
                    <a:pt x="295" y="164"/>
                  </a:cubicBezTo>
                  <a:cubicBezTo>
                    <a:pt x="298" y="168"/>
                    <a:pt x="297" y="173"/>
                    <a:pt x="294" y="176"/>
                  </a:cubicBezTo>
                  <a:cubicBezTo>
                    <a:pt x="282" y="185"/>
                    <a:pt x="270" y="195"/>
                    <a:pt x="259" y="205"/>
                  </a:cubicBezTo>
                  <a:cubicBezTo>
                    <a:pt x="258" y="206"/>
                    <a:pt x="256" y="207"/>
                    <a:pt x="254" y="207"/>
                  </a:cubicBezTo>
                  <a:close/>
                  <a:moveTo>
                    <a:pt x="325" y="151"/>
                  </a:moveTo>
                  <a:cubicBezTo>
                    <a:pt x="322" y="151"/>
                    <a:pt x="319" y="150"/>
                    <a:pt x="318" y="147"/>
                  </a:cubicBezTo>
                  <a:cubicBezTo>
                    <a:pt x="316" y="145"/>
                    <a:pt x="316" y="143"/>
                    <a:pt x="316" y="141"/>
                  </a:cubicBezTo>
                  <a:cubicBezTo>
                    <a:pt x="317" y="139"/>
                    <a:pt x="318" y="137"/>
                    <a:pt x="320" y="135"/>
                  </a:cubicBezTo>
                  <a:cubicBezTo>
                    <a:pt x="361" y="106"/>
                    <a:pt x="405" y="82"/>
                    <a:pt x="451" y="62"/>
                  </a:cubicBezTo>
                  <a:cubicBezTo>
                    <a:pt x="475" y="52"/>
                    <a:pt x="499" y="42"/>
                    <a:pt x="524" y="34"/>
                  </a:cubicBezTo>
                  <a:cubicBezTo>
                    <a:pt x="524" y="34"/>
                    <a:pt x="524" y="34"/>
                    <a:pt x="524" y="34"/>
                  </a:cubicBezTo>
                  <a:cubicBezTo>
                    <a:pt x="524" y="34"/>
                    <a:pt x="524" y="34"/>
                    <a:pt x="524" y="34"/>
                  </a:cubicBezTo>
                  <a:cubicBezTo>
                    <a:pt x="529" y="33"/>
                    <a:pt x="533" y="36"/>
                    <a:pt x="535" y="40"/>
                  </a:cubicBezTo>
                  <a:cubicBezTo>
                    <a:pt x="536" y="44"/>
                    <a:pt x="534" y="49"/>
                    <a:pt x="529" y="51"/>
                  </a:cubicBezTo>
                  <a:cubicBezTo>
                    <a:pt x="505" y="58"/>
                    <a:pt x="481" y="67"/>
                    <a:pt x="458" y="77"/>
                  </a:cubicBezTo>
                  <a:cubicBezTo>
                    <a:pt x="413" y="97"/>
                    <a:pt x="370" y="121"/>
                    <a:pt x="329" y="149"/>
                  </a:cubicBezTo>
                  <a:cubicBezTo>
                    <a:pt x="328" y="150"/>
                    <a:pt x="326" y="151"/>
                    <a:pt x="325" y="151"/>
                  </a:cubicBezTo>
                  <a:close/>
                  <a:moveTo>
                    <a:pt x="1057" y="83"/>
                  </a:moveTo>
                  <a:cubicBezTo>
                    <a:pt x="1056" y="83"/>
                    <a:pt x="1054" y="83"/>
                    <a:pt x="1053" y="82"/>
                  </a:cubicBezTo>
                  <a:cubicBezTo>
                    <a:pt x="1040" y="76"/>
                    <a:pt x="1026" y="70"/>
                    <a:pt x="1012" y="65"/>
                  </a:cubicBezTo>
                  <a:cubicBezTo>
                    <a:pt x="1008" y="64"/>
                    <a:pt x="1005" y="59"/>
                    <a:pt x="1007" y="54"/>
                  </a:cubicBezTo>
                  <a:cubicBezTo>
                    <a:pt x="1009" y="50"/>
                    <a:pt x="1014" y="48"/>
                    <a:pt x="1018" y="49"/>
                  </a:cubicBezTo>
                  <a:cubicBezTo>
                    <a:pt x="1032" y="55"/>
                    <a:pt x="1046" y="61"/>
                    <a:pt x="1060" y="67"/>
                  </a:cubicBezTo>
                  <a:cubicBezTo>
                    <a:pt x="1065" y="69"/>
                    <a:pt x="1066" y="74"/>
                    <a:pt x="1064" y="78"/>
                  </a:cubicBezTo>
                  <a:cubicBezTo>
                    <a:pt x="1063" y="81"/>
                    <a:pt x="1060" y="83"/>
                    <a:pt x="1057" y="83"/>
                  </a:cubicBezTo>
                  <a:close/>
                  <a:moveTo>
                    <a:pt x="972" y="51"/>
                  </a:moveTo>
                  <a:cubicBezTo>
                    <a:pt x="971" y="51"/>
                    <a:pt x="971" y="51"/>
                    <a:pt x="970" y="50"/>
                  </a:cubicBezTo>
                  <a:cubicBezTo>
                    <a:pt x="968" y="50"/>
                    <a:pt x="966" y="48"/>
                    <a:pt x="965" y="46"/>
                  </a:cubicBezTo>
                  <a:cubicBezTo>
                    <a:pt x="964" y="44"/>
                    <a:pt x="964" y="42"/>
                    <a:pt x="964" y="40"/>
                  </a:cubicBezTo>
                  <a:cubicBezTo>
                    <a:pt x="966" y="35"/>
                    <a:pt x="970" y="33"/>
                    <a:pt x="975" y="34"/>
                  </a:cubicBezTo>
                  <a:cubicBezTo>
                    <a:pt x="979" y="36"/>
                    <a:pt x="982" y="40"/>
                    <a:pt x="980" y="45"/>
                  </a:cubicBezTo>
                  <a:cubicBezTo>
                    <a:pt x="979" y="48"/>
                    <a:pt x="976" y="51"/>
                    <a:pt x="972" y="51"/>
                  </a:cubicBezTo>
                  <a:close/>
                  <a:moveTo>
                    <a:pt x="570" y="39"/>
                  </a:moveTo>
                  <a:cubicBezTo>
                    <a:pt x="570" y="39"/>
                    <a:pt x="570" y="39"/>
                    <a:pt x="570" y="39"/>
                  </a:cubicBezTo>
                  <a:cubicBezTo>
                    <a:pt x="566" y="39"/>
                    <a:pt x="563" y="36"/>
                    <a:pt x="562" y="32"/>
                  </a:cubicBezTo>
                  <a:cubicBezTo>
                    <a:pt x="561" y="28"/>
                    <a:pt x="564" y="23"/>
                    <a:pt x="568" y="22"/>
                  </a:cubicBezTo>
                  <a:cubicBezTo>
                    <a:pt x="573" y="21"/>
                    <a:pt x="577" y="24"/>
                    <a:pt x="578" y="28"/>
                  </a:cubicBezTo>
                  <a:cubicBezTo>
                    <a:pt x="579" y="31"/>
                    <a:pt x="579" y="33"/>
                    <a:pt x="577" y="35"/>
                  </a:cubicBezTo>
                  <a:cubicBezTo>
                    <a:pt x="577" y="36"/>
                    <a:pt x="575" y="37"/>
                    <a:pt x="573" y="38"/>
                  </a:cubicBezTo>
                  <a:cubicBezTo>
                    <a:pt x="574" y="38"/>
                    <a:pt x="574" y="38"/>
                    <a:pt x="574" y="38"/>
                  </a:cubicBezTo>
                  <a:cubicBezTo>
                    <a:pt x="572" y="39"/>
                    <a:pt x="572" y="39"/>
                    <a:pt x="572" y="39"/>
                  </a:cubicBezTo>
                  <a:cubicBezTo>
                    <a:pt x="572" y="39"/>
                    <a:pt x="571" y="39"/>
                    <a:pt x="570" y="39"/>
                  </a:cubicBezTo>
                  <a:close/>
                  <a:moveTo>
                    <a:pt x="929" y="39"/>
                  </a:moveTo>
                  <a:cubicBezTo>
                    <a:pt x="928" y="39"/>
                    <a:pt x="927" y="39"/>
                    <a:pt x="927" y="38"/>
                  </a:cubicBezTo>
                  <a:cubicBezTo>
                    <a:pt x="869" y="24"/>
                    <a:pt x="810" y="17"/>
                    <a:pt x="750" y="17"/>
                  </a:cubicBezTo>
                  <a:cubicBezTo>
                    <a:pt x="744" y="17"/>
                    <a:pt x="738" y="17"/>
                    <a:pt x="733" y="17"/>
                  </a:cubicBezTo>
                  <a:cubicBezTo>
                    <a:pt x="724" y="17"/>
                    <a:pt x="714" y="18"/>
                    <a:pt x="705" y="18"/>
                  </a:cubicBezTo>
                  <a:cubicBezTo>
                    <a:pt x="700" y="19"/>
                    <a:pt x="696" y="15"/>
                    <a:pt x="696" y="10"/>
                  </a:cubicBezTo>
                  <a:cubicBezTo>
                    <a:pt x="695" y="6"/>
                    <a:pt x="699" y="2"/>
                    <a:pt x="704" y="1"/>
                  </a:cubicBezTo>
                  <a:cubicBezTo>
                    <a:pt x="713" y="1"/>
                    <a:pt x="723" y="0"/>
                    <a:pt x="733" y="0"/>
                  </a:cubicBezTo>
                  <a:cubicBezTo>
                    <a:pt x="738" y="0"/>
                    <a:pt x="744" y="0"/>
                    <a:pt x="750" y="0"/>
                  </a:cubicBezTo>
                  <a:cubicBezTo>
                    <a:pt x="811" y="0"/>
                    <a:pt x="872" y="7"/>
                    <a:pt x="931" y="22"/>
                  </a:cubicBezTo>
                  <a:cubicBezTo>
                    <a:pt x="933" y="23"/>
                    <a:pt x="935" y="24"/>
                    <a:pt x="936" y="26"/>
                  </a:cubicBezTo>
                  <a:cubicBezTo>
                    <a:pt x="937" y="28"/>
                    <a:pt x="938" y="30"/>
                    <a:pt x="937" y="32"/>
                  </a:cubicBezTo>
                  <a:cubicBezTo>
                    <a:pt x="936" y="36"/>
                    <a:pt x="933" y="39"/>
                    <a:pt x="929" y="39"/>
                  </a:cubicBezTo>
                  <a:close/>
                  <a:moveTo>
                    <a:pt x="614" y="29"/>
                  </a:moveTo>
                  <a:cubicBezTo>
                    <a:pt x="610" y="29"/>
                    <a:pt x="607" y="26"/>
                    <a:pt x="606" y="22"/>
                  </a:cubicBezTo>
                  <a:cubicBezTo>
                    <a:pt x="605" y="18"/>
                    <a:pt x="608" y="13"/>
                    <a:pt x="613" y="12"/>
                  </a:cubicBezTo>
                  <a:cubicBezTo>
                    <a:pt x="628" y="10"/>
                    <a:pt x="643" y="7"/>
                    <a:pt x="658" y="6"/>
                  </a:cubicBezTo>
                  <a:cubicBezTo>
                    <a:pt x="658" y="6"/>
                    <a:pt x="658" y="6"/>
                    <a:pt x="658" y="6"/>
                  </a:cubicBezTo>
                  <a:cubicBezTo>
                    <a:pt x="663" y="5"/>
                    <a:pt x="667" y="8"/>
                    <a:pt x="668" y="13"/>
                  </a:cubicBezTo>
                  <a:cubicBezTo>
                    <a:pt x="668" y="18"/>
                    <a:pt x="665" y="22"/>
                    <a:pt x="660" y="22"/>
                  </a:cubicBezTo>
                  <a:cubicBezTo>
                    <a:pt x="645" y="24"/>
                    <a:pt x="631" y="26"/>
                    <a:pt x="616" y="29"/>
                  </a:cubicBezTo>
                  <a:cubicBezTo>
                    <a:pt x="615" y="29"/>
                    <a:pt x="615" y="29"/>
                    <a:pt x="614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94" name="Номер слайда 5">
            <a:extLst>
              <a:ext uri="{FF2B5EF4-FFF2-40B4-BE49-F238E27FC236}">
                <a16:creationId xmlns:a16="http://schemas.microsoft.com/office/drawing/2014/main" id="{A8D5D0E6-34A8-461B-A75B-54A7DDF28595}"/>
              </a:ext>
            </a:extLst>
          </p:cNvPr>
          <p:cNvSpPr txBox="1">
            <a:spLocks/>
          </p:cNvSpPr>
          <p:nvPr/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ct val="90000"/>
              </a:lnSpc>
              <a:spcBef>
                <a:spcPct val="0"/>
              </a:spcBef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Akrobat" panose="00000600000000000000" pitchFamily="2" charset="-52"/>
                <a:ea typeface="VTB Group Cond Book" panose="020B0506050504020204" pitchFamily="34" charset="0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3AE3C4-C2A6-4DCD-9963-3D7F259FD580}" type="slidenum">
              <a:rPr lang="ru-RU">
                <a:solidFill>
                  <a:schemeClr val="bg1"/>
                </a:solidFill>
                <a:latin typeface="Oswald Light" pitchFamily="2" charset="-52"/>
              </a:rPr>
              <a:pPr/>
              <a:t>5</a:t>
            </a:fld>
            <a:endParaRPr lang="ru-RU" dirty="0">
              <a:solidFill>
                <a:schemeClr val="bg1"/>
              </a:solidFill>
              <a:latin typeface="Oswald Light" pitchFamily="2" charset="-52"/>
            </a:endParaRP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25870D52-1D8A-4B51-A94C-DD947371DCC6}"/>
              </a:ext>
            </a:extLst>
          </p:cNvPr>
          <p:cNvSpPr txBox="1">
            <a:spLocks/>
          </p:cNvSpPr>
          <p:nvPr/>
        </p:nvSpPr>
        <p:spPr>
          <a:xfrm>
            <a:off x="5042092" y="3426233"/>
            <a:ext cx="2000766" cy="49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600" dirty="0" smtClean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MAP</a:t>
            </a:r>
            <a:endParaRPr lang="ru-RU" sz="3600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4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190500"/>
            <a:ext cx="10873860" cy="701731"/>
          </a:xfrm>
        </p:spPr>
        <p:txBody>
          <a:bodyPr/>
          <a:lstStyle/>
          <a:p>
            <a:r>
              <a:rPr lang="ru-RU" dirty="0" smtClean="0"/>
              <a:t>Интерактивная карта погоды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825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AB33A65-AF4F-1F56-FEAF-DC2BF6049A20}"/>
              </a:ext>
            </a:extLst>
          </p:cNvPr>
          <p:cNvSpPr/>
          <p:nvPr/>
        </p:nvSpPr>
        <p:spPr>
          <a:xfrm>
            <a:off x="9016145" y="6317150"/>
            <a:ext cx="3174328" cy="51023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600"/>
            <a:endParaRPr lang="ru-RU" sz="90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ABE132F-4609-B9D2-6C4B-BA9BD714F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2172" y="-110211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7435953" y="1719744"/>
            <a:ext cx="4754520" cy="286232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Разработка </a:t>
            </a:r>
            <a:r>
              <a:rPr lang="ru-R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интерактивной карты погоды Республики Тыва с соседними регионами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itchFamily="2" charset="-52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5399D5-B759-F1E3-BA76-36685FD6CB58}"/>
              </a:ext>
            </a:extLst>
          </p:cNvPr>
          <p:cNvSpPr txBox="1">
            <a:spLocks/>
          </p:cNvSpPr>
          <p:nvPr/>
        </p:nvSpPr>
        <p:spPr bwMode="gray">
          <a:xfrm>
            <a:off x="9072259" y="6379904"/>
            <a:ext cx="3024000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009FE9"/>
              </a:buClr>
            </a:pPr>
            <a:r>
              <a:rPr lang="en-US" sz="2500" dirty="0" smtClean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2022</a:t>
            </a:r>
            <a:endParaRPr lang="ru-RU" sz="25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74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635</TotalTime>
  <Words>116</Words>
  <Application>Microsoft Office PowerPoint</Application>
  <PresentationFormat>Широкоэкранный</PresentationFormat>
  <Paragraphs>34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7" baseType="lpstr">
      <vt:lpstr>Oswald Light</vt:lpstr>
      <vt:lpstr>VTB Group Cond Light</vt:lpstr>
      <vt:lpstr>Calibri</vt:lpstr>
      <vt:lpstr>VTB Group Cond Demi Bold</vt:lpstr>
      <vt:lpstr>Oswald</vt:lpstr>
      <vt:lpstr>Roboto Condensed</vt:lpstr>
      <vt:lpstr>VTB Group Cond</vt:lpstr>
      <vt:lpstr>VTB Group Cond Book</vt:lpstr>
      <vt:lpstr>Arial</vt:lpstr>
      <vt:lpstr>Тема Office</vt:lpstr>
      <vt:lpstr>Презентация PowerPoint</vt:lpstr>
      <vt:lpstr>Наша Команда</vt:lpstr>
      <vt:lpstr>Презентация PowerPoint</vt:lpstr>
      <vt:lpstr>Цели:</vt:lpstr>
      <vt:lpstr>ИСПОЛЬЗУЕМЫЕ ТЕХНОЛОГИИ</vt:lpstr>
      <vt:lpstr>Интерактивная карта погоды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Долаан</cp:lastModifiedBy>
  <cp:revision>91</cp:revision>
  <dcterms:created xsi:type="dcterms:W3CDTF">2021-03-13T09:42:31Z</dcterms:created>
  <dcterms:modified xsi:type="dcterms:W3CDTF">2022-12-16T10:48:59Z</dcterms:modified>
</cp:coreProperties>
</file>